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24"/>
  </p:notesMasterIdLst>
  <p:sldIdLst>
    <p:sldId id="256" r:id="rId2"/>
    <p:sldId id="258" r:id="rId3"/>
    <p:sldId id="259" r:id="rId4"/>
    <p:sldId id="260" r:id="rId5"/>
    <p:sldId id="261" r:id="rId6"/>
    <p:sldId id="262" r:id="rId7"/>
    <p:sldId id="263" r:id="rId8"/>
    <p:sldId id="278" r:id="rId9"/>
    <p:sldId id="264" r:id="rId10"/>
    <p:sldId id="266" r:id="rId11"/>
    <p:sldId id="267" r:id="rId12"/>
    <p:sldId id="268" r:id="rId13"/>
    <p:sldId id="269" r:id="rId14"/>
    <p:sldId id="271" r:id="rId15"/>
    <p:sldId id="272" r:id="rId16"/>
    <p:sldId id="273" r:id="rId17"/>
    <p:sldId id="274" r:id="rId18"/>
    <p:sldId id="275" r:id="rId19"/>
    <p:sldId id="276" r:id="rId20"/>
    <p:sldId id="277" r:id="rId21"/>
    <p:sldId id="270" r:id="rId22"/>
    <p:sldId id="27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84" d="100"/>
          <a:sy n="84" d="100"/>
        </p:scale>
        <p:origin x="-143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70742-B5D2-412F-BF28-1B0C4EC1D522}" type="datetimeFigureOut">
              <a:rPr lang="es-ES" smtClean="0"/>
              <a:t>24/09/2019</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96FEF4-1F6B-4786-9BF2-B142E87E1C29}" type="slidenum">
              <a:rPr lang="es-ES" smtClean="0"/>
              <a:t>‹Nº›</a:t>
            </a:fld>
            <a:endParaRPr lang="es-ES"/>
          </a:p>
        </p:txBody>
      </p:sp>
    </p:spTree>
    <p:extLst>
      <p:ext uri="{BB962C8B-B14F-4D97-AF65-F5344CB8AC3E}">
        <p14:creationId xmlns:p14="http://schemas.microsoft.com/office/powerpoint/2010/main" val="413602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296FEF4-1F6B-4786-9BF2-B142E87E1C29}" type="slidenum">
              <a:rPr lang="es-ES" smtClean="0"/>
              <a:t>9</a:t>
            </a:fld>
            <a:endParaRPr lang="es-ES"/>
          </a:p>
        </p:txBody>
      </p:sp>
    </p:spTree>
    <p:extLst>
      <p:ext uri="{BB962C8B-B14F-4D97-AF65-F5344CB8AC3E}">
        <p14:creationId xmlns:p14="http://schemas.microsoft.com/office/powerpoint/2010/main" val="2727597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7" name="Date Placeholder 6"/>
          <p:cNvSpPr>
            <a:spLocks noGrp="1"/>
          </p:cNvSpPr>
          <p:nvPr>
            <p:ph type="dt" sz="half" idx="10"/>
          </p:nvPr>
        </p:nvSpPr>
        <p:spPr/>
        <p:txBody>
          <a:bodyPr/>
          <a:lstStyle/>
          <a:p>
            <a:fld id="{F993985D-8657-4495-9257-B317D76E8E44}" type="datetimeFigureOut">
              <a:rPr lang="es-ES" smtClean="0"/>
              <a:t>24/09/2019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389940915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993985D-8657-4495-9257-B317D76E8E44}" type="datetimeFigureOut">
              <a:rPr lang="es-ES" smtClean="0"/>
              <a:t>24/09/2019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2012311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7" name="Date Placeholder 6"/>
          <p:cNvSpPr>
            <a:spLocks noGrp="1"/>
          </p:cNvSpPr>
          <p:nvPr>
            <p:ph type="dt" sz="half" idx="10"/>
          </p:nvPr>
        </p:nvSpPr>
        <p:spPr/>
        <p:txBody>
          <a:bodyPr/>
          <a:lstStyle/>
          <a:p>
            <a:fld id="{F993985D-8657-4495-9257-B317D76E8E44}" type="datetimeFigureOut">
              <a:rPr lang="es-ES" smtClean="0"/>
              <a:t>24/09/2019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81269212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8" name="Date Placeholder 7"/>
          <p:cNvSpPr>
            <a:spLocks noGrp="1"/>
          </p:cNvSpPr>
          <p:nvPr>
            <p:ph type="dt" sz="half" idx="10"/>
          </p:nvPr>
        </p:nvSpPr>
        <p:spPr/>
        <p:txBody>
          <a:bodyPr/>
          <a:lstStyle/>
          <a:p>
            <a:fld id="{F993985D-8657-4495-9257-B317D76E8E44}" type="datetimeFigureOut">
              <a:rPr lang="es-ES" smtClean="0"/>
              <a:t>24/09/2019</a:t>
            </a:fld>
            <a:endParaRPr lang="es-ES"/>
          </a:p>
        </p:txBody>
      </p:sp>
      <p:sp>
        <p:nvSpPr>
          <p:cNvPr id="9" name="Footer Placeholder 8"/>
          <p:cNvSpPr>
            <a:spLocks noGrp="1"/>
          </p:cNvSpPr>
          <p:nvPr>
            <p:ph type="ftr" sz="quarter" idx="11"/>
          </p:nvPr>
        </p:nvSpPr>
        <p:spPr/>
        <p:txBody>
          <a:bodyPr/>
          <a:lstStyle/>
          <a:p>
            <a:endParaRPr lang="es-ES"/>
          </a:p>
        </p:txBody>
      </p:sp>
      <p:sp>
        <p:nvSpPr>
          <p:cNvPr id="10" name="Slide Number Placeholder 9"/>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272368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2239" y="3143250"/>
            <a:ext cx="3288024" cy="25967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7" name="Date Placeholder 6"/>
          <p:cNvSpPr>
            <a:spLocks noGrp="1"/>
          </p:cNvSpPr>
          <p:nvPr>
            <p:ph type="dt" sz="half" idx="10"/>
          </p:nvPr>
        </p:nvSpPr>
        <p:spPr/>
        <p:txBody>
          <a:bodyPr/>
          <a:lstStyle/>
          <a:p>
            <a:fld id="{F993985D-8657-4495-9257-B317D76E8E44}" type="datetimeFigureOut">
              <a:rPr lang="es-ES" smtClean="0"/>
              <a:t>24/09/2019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BD58191-8682-4907-8336-54F480184279}" type="slidenum">
              <a:rPr lang="es-ES" smtClean="0"/>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03554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993985D-8657-4495-9257-B317D76E8E44}" type="datetimeFigureOut">
              <a:rPr lang="es-ES" smtClean="0"/>
              <a:t>24/09/2019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927796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93985D-8657-4495-9257-B317D76E8E44}" type="datetimeFigureOut">
              <a:rPr lang="es-ES" smtClean="0"/>
              <a:t>24/09/2019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3135598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9" name="Date Placeholder 8"/>
          <p:cNvSpPr>
            <a:spLocks noGrp="1"/>
          </p:cNvSpPr>
          <p:nvPr>
            <p:ph type="dt" sz="half" idx="10"/>
          </p:nvPr>
        </p:nvSpPr>
        <p:spPr/>
        <p:txBody>
          <a:bodyPr/>
          <a:lstStyle/>
          <a:p>
            <a:fld id="{F993985D-8657-4495-9257-B317D76E8E44}" type="datetimeFigureOut">
              <a:rPr lang="es-ES" smtClean="0"/>
              <a:t>24/09/2019</a:t>
            </a:fld>
            <a:endParaRPr lang="es-E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s-ES"/>
          </a:p>
        </p:txBody>
      </p:sp>
      <p:sp>
        <p:nvSpPr>
          <p:cNvPr id="11" name="Slide Number Placeholder 10"/>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3764839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993985D-8657-4495-9257-B317D76E8E44}" type="datetimeFigureOut">
              <a:rPr lang="es-ES" smtClean="0"/>
              <a:t>24/09/2019</a:t>
            </a:fld>
            <a:endParaRPr lang="es-E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s-ES"/>
          </a:p>
        </p:txBody>
      </p:sp>
      <p:sp>
        <p:nvSpPr>
          <p:cNvPr id="10" name="Slide Number Placeholder 9"/>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4099931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993985D-8657-4495-9257-B317D76E8E44}" type="datetimeFigureOut">
              <a:rPr lang="es-ES" smtClean="0"/>
              <a:t>24/09/2019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2788790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993985D-8657-4495-9257-B317D76E8E44}" type="datetimeFigureOut">
              <a:rPr lang="es-ES" smtClean="0"/>
              <a:t>24/09/2019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BD58191-8682-4907-8336-54F480184279}" type="slidenum">
              <a:rPr lang="es-ES" smtClean="0"/>
              <a:t>‹Nº›</a:t>
            </a:fld>
            <a:endParaRPr lang="es-ES"/>
          </a:p>
        </p:txBody>
      </p:sp>
    </p:spTree>
    <p:extLst>
      <p:ext uri="{BB962C8B-B14F-4D97-AF65-F5344CB8AC3E}">
        <p14:creationId xmlns:p14="http://schemas.microsoft.com/office/powerpoint/2010/main" val="269583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F993985D-8657-4495-9257-B317D76E8E44}" type="datetimeFigureOut">
              <a:rPr lang="es-ES" smtClean="0"/>
              <a:t>24/09/2019</a:t>
            </a:fld>
            <a:endParaRPr lang="es-E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s-E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2BD58191-8682-4907-8336-54F480184279}" type="slidenum">
              <a:rPr lang="es-ES" smtClean="0"/>
              <a:t>‹Nº›</a:t>
            </a:fld>
            <a:endParaRPr lang="es-ES"/>
          </a:p>
        </p:txBody>
      </p:sp>
    </p:spTree>
    <p:extLst>
      <p:ext uri="{BB962C8B-B14F-4D97-AF65-F5344CB8AC3E}">
        <p14:creationId xmlns:p14="http://schemas.microsoft.com/office/powerpoint/2010/main" val="65594089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uskadi.eus/eusko-jaurlaritza/hezkuntza-sail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berrigasteiz.com/site_orientabideak/20190313_hlpe_baliabideen_esleipena_e.pd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NCEs_IKASTETXEETARAKO_ARGIBIDEAK_%2020180903_E.pdf" TargetMode="External"/><Relationship Id="rId2" Type="http://schemas.openxmlformats.org/officeDocument/2006/relationships/hyperlink" Target="2_Orden_24-07-98_Adaptac_Curric.pdf"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339752" y="188640"/>
            <a:ext cx="4608512" cy="769441"/>
          </a:xfrm>
          <a:prstGeom prst="rect">
            <a:avLst/>
          </a:prstGeom>
          <a:noFill/>
        </p:spPr>
        <p:txBody>
          <a:bodyPr wrap="square" rtlCol="0">
            <a:spAutoFit/>
          </a:bodyPr>
          <a:lstStyle/>
          <a:p>
            <a:pPr algn="ctr"/>
            <a:r>
              <a:rPr lang="es-ES" sz="4400" dirty="0" smtClean="0">
                <a:solidFill>
                  <a:srgbClr val="00B0F0"/>
                </a:solidFill>
              </a:rPr>
              <a:t>AURKEZPENA</a:t>
            </a:r>
            <a:endParaRPr lang="es-ES" sz="4400" dirty="0">
              <a:solidFill>
                <a:srgbClr val="00B0F0"/>
              </a:solidFill>
            </a:endParaRPr>
          </a:p>
        </p:txBody>
      </p:sp>
      <p:sp>
        <p:nvSpPr>
          <p:cNvPr id="6" name="5 Rectángulo redondeado"/>
          <p:cNvSpPr/>
          <p:nvPr/>
        </p:nvSpPr>
        <p:spPr>
          <a:xfrm>
            <a:off x="899592" y="1484784"/>
            <a:ext cx="2952328" cy="460851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redondeado"/>
          <p:cNvSpPr/>
          <p:nvPr/>
        </p:nvSpPr>
        <p:spPr>
          <a:xfrm>
            <a:off x="5496142" y="1427961"/>
            <a:ext cx="2952328" cy="46653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uadroTexto"/>
          <p:cNvSpPr txBox="1"/>
          <p:nvPr/>
        </p:nvSpPr>
        <p:spPr>
          <a:xfrm>
            <a:off x="1151620" y="1772816"/>
            <a:ext cx="2448272" cy="3416320"/>
          </a:xfrm>
          <a:prstGeom prst="rect">
            <a:avLst/>
          </a:prstGeom>
          <a:noFill/>
        </p:spPr>
        <p:txBody>
          <a:bodyPr wrap="square" rtlCol="0">
            <a:spAutoFit/>
          </a:bodyPr>
          <a:lstStyle/>
          <a:p>
            <a:pPr algn="ctr"/>
            <a:r>
              <a:rPr lang="es-ES" sz="2400" u="sng" dirty="0" err="1" smtClean="0"/>
              <a:t>HPBko</a:t>
            </a:r>
            <a:r>
              <a:rPr lang="es-ES" sz="2400" u="sng" dirty="0" smtClean="0"/>
              <a:t> AHOLKULARIAK</a:t>
            </a:r>
          </a:p>
          <a:p>
            <a:endParaRPr lang="es-ES" sz="2400" dirty="0"/>
          </a:p>
          <a:p>
            <a:pPr marL="285750" indent="-285750">
              <a:buFont typeface="Arial" charset="0"/>
              <a:buChar char="•"/>
            </a:pPr>
            <a:r>
              <a:rPr lang="es-ES" sz="2400" dirty="0" err="1" smtClean="0"/>
              <a:t>Marijo</a:t>
            </a:r>
            <a:r>
              <a:rPr lang="es-ES" sz="2400" dirty="0" smtClean="0"/>
              <a:t> Garmendia</a:t>
            </a:r>
          </a:p>
          <a:p>
            <a:pPr marL="285750" indent="-285750">
              <a:buFont typeface="Arial" charset="0"/>
              <a:buChar char="•"/>
            </a:pPr>
            <a:endParaRPr lang="es-ES" sz="2400" dirty="0"/>
          </a:p>
          <a:p>
            <a:pPr marL="285750" indent="-285750">
              <a:buFont typeface="Arial" charset="0"/>
              <a:buChar char="•"/>
            </a:pPr>
            <a:r>
              <a:rPr lang="es-ES" sz="2400" dirty="0" smtClean="0"/>
              <a:t>Leire Rodrigo</a:t>
            </a:r>
          </a:p>
          <a:p>
            <a:pPr marL="285750" indent="-285750">
              <a:buFont typeface="Arial" charset="0"/>
              <a:buChar char="•"/>
            </a:pPr>
            <a:endParaRPr lang="es-ES" sz="2400" dirty="0"/>
          </a:p>
          <a:p>
            <a:pPr marL="285750" indent="-285750">
              <a:buFont typeface="Arial" charset="0"/>
              <a:buChar char="•"/>
            </a:pPr>
            <a:r>
              <a:rPr lang="es-ES" sz="2400" dirty="0" smtClean="0"/>
              <a:t>Lurdes </a:t>
            </a:r>
            <a:r>
              <a:rPr lang="es-ES" sz="2400" dirty="0" err="1" smtClean="0"/>
              <a:t>Lekuona</a:t>
            </a:r>
            <a:endParaRPr lang="es-ES" sz="2400" dirty="0"/>
          </a:p>
        </p:txBody>
      </p:sp>
      <p:sp>
        <p:nvSpPr>
          <p:cNvPr id="9" name="8 CuadroTexto"/>
          <p:cNvSpPr txBox="1"/>
          <p:nvPr/>
        </p:nvSpPr>
        <p:spPr>
          <a:xfrm>
            <a:off x="5506753" y="1628800"/>
            <a:ext cx="3024336" cy="6370975"/>
          </a:xfrm>
          <a:prstGeom prst="rect">
            <a:avLst/>
          </a:prstGeom>
          <a:noFill/>
        </p:spPr>
        <p:txBody>
          <a:bodyPr wrap="square" rtlCol="0">
            <a:spAutoFit/>
          </a:bodyPr>
          <a:lstStyle/>
          <a:p>
            <a:pPr algn="ctr"/>
            <a:r>
              <a:rPr lang="es-ES" sz="2400" u="sng" dirty="0" smtClean="0"/>
              <a:t>ETAPAKO</a:t>
            </a:r>
          </a:p>
          <a:p>
            <a:pPr algn="ctr"/>
            <a:r>
              <a:rPr lang="es-ES" sz="2400" u="sng" dirty="0" smtClean="0"/>
              <a:t>AHOLKULARIAK</a:t>
            </a:r>
          </a:p>
          <a:p>
            <a:pPr algn="ctr"/>
            <a:endParaRPr lang="es-ES" sz="2400" u="sng" dirty="0"/>
          </a:p>
          <a:p>
            <a:pPr marL="342900" indent="-342900">
              <a:buFont typeface="Arial" charset="0"/>
              <a:buChar char="•"/>
            </a:pPr>
            <a:r>
              <a:rPr lang="es-ES" sz="2400" dirty="0" err="1" smtClean="0"/>
              <a:t>Jose</a:t>
            </a:r>
            <a:r>
              <a:rPr lang="es-ES" sz="2400" dirty="0" smtClean="0"/>
              <a:t> Luis Alberdi (HH-LH)</a:t>
            </a:r>
            <a:endParaRPr lang="es-ES" sz="2400" dirty="0"/>
          </a:p>
          <a:p>
            <a:pPr marL="342900" indent="-342900">
              <a:buFont typeface="Arial" charset="0"/>
              <a:buChar char="•"/>
            </a:pPr>
            <a:r>
              <a:rPr lang="es-ES" sz="2400" dirty="0" smtClean="0"/>
              <a:t>Nekane </a:t>
            </a:r>
            <a:r>
              <a:rPr lang="es-ES" sz="2400" dirty="0" err="1" smtClean="0"/>
              <a:t>Azurmendi</a:t>
            </a:r>
            <a:endParaRPr lang="es-ES" sz="2400" dirty="0" smtClean="0"/>
          </a:p>
          <a:p>
            <a:r>
              <a:rPr lang="es-ES" sz="2400" dirty="0"/>
              <a:t> </a:t>
            </a:r>
            <a:r>
              <a:rPr lang="es-ES" sz="2400" dirty="0" smtClean="0"/>
              <a:t>     (LH)</a:t>
            </a:r>
          </a:p>
          <a:p>
            <a:pPr marL="342900" indent="-342900">
              <a:buFont typeface="Arial" charset="0"/>
              <a:buChar char="•"/>
            </a:pPr>
            <a:r>
              <a:rPr lang="es-ES" sz="2400" dirty="0" smtClean="0"/>
              <a:t>Nerea </a:t>
            </a:r>
            <a:r>
              <a:rPr lang="es-ES" sz="2400" dirty="0" err="1" smtClean="0"/>
              <a:t>Iriondo</a:t>
            </a:r>
            <a:r>
              <a:rPr lang="es-ES" sz="2400" dirty="0" smtClean="0"/>
              <a:t> (BH) </a:t>
            </a:r>
          </a:p>
          <a:p>
            <a:r>
              <a:rPr lang="es-ES" sz="2400" dirty="0"/>
              <a:t> </a:t>
            </a:r>
            <a:r>
              <a:rPr lang="es-ES" sz="2400" dirty="0" smtClean="0"/>
              <a:t>    </a:t>
            </a:r>
            <a:r>
              <a:rPr lang="es-ES" sz="1600" dirty="0" err="1" smtClean="0"/>
              <a:t>Hizkuntzak</a:t>
            </a:r>
            <a:r>
              <a:rPr lang="es-ES" sz="1600" dirty="0" smtClean="0"/>
              <a:t> eta </a:t>
            </a:r>
            <a:r>
              <a:rPr lang="es-ES" sz="1600" dirty="0" err="1" smtClean="0"/>
              <a:t>gizarte</a:t>
            </a:r>
            <a:endParaRPr lang="es-ES" sz="2400" dirty="0" smtClean="0"/>
          </a:p>
          <a:p>
            <a:pPr marL="342900" indent="-342900">
              <a:buFont typeface="Arial" charset="0"/>
              <a:buChar char="•"/>
            </a:pPr>
            <a:r>
              <a:rPr lang="es-ES" sz="2400" dirty="0" err="1" smtClean="0"/>
              <a:t>Edurne</a:t>
            </a:r>
            <a:r>
              <a:rPr lang="es-ES" sz="2400" dirty="0" smtClean="0"/>
              <a:t> </a:t>
            </a:r>
            <a:r>
              <a:rPr lang="es-ES" sz="2400" dirty="0" err="1" smtClean="0"/>
              <a:t>Iribar</a:t>
            </a:r>
            <a:r>
              <a:rPr lang="es-ES" sz="2400" dirty="0"/>
              <a:t> </a:t>
            </a:r>
            <a:r>
              <a:rPr lang="es-ES" sz="2400" dirty="0" smtClean="0"/>
              <a:t>(BH)</a:t>
            </a:r>
          </a:p>
          <a:p>
            <a:r>
              <a:rPr lang="es-ES" sz="2400" dirty="0" smtClean="0"/>
              <a:t>     </a:t>
            </a:r>
            <a:r>
              <a:rPr lang="es-ES" sz="1600" dirty="0" err="1"/>
              <a:t>Z</a:t>
            </a:r>
            <a:r>
              <a:rPr lang="es-ES" sz="1600" dirty="0" err="1" smtClean="0"/>
              <a:t>ientziak</a:t>
            </a:r>
            <a:r>
              <a:rPr lang="es-ES" sz="1600" dirty="0" smtClean="0"/>
              <a:t> eta </a:t>
            </a:r>
            <a:r>
              <a:rPr lang="es-ES" sz="1600" dirty="0" err="1" smtClean="0"/>
              <a:t>teknologia</a:t>
            </a:r>
            <a:endParaRPr lang="es-ES" sz="2400" dirty="0" smtClean="0"/>
          </a:p>
          <a:p>
            <a:endParaRPr lang="es-ES" sz="2400" dirty="0" smtClean="0"/>
          </a:p>
          <a:p>
            <a:pPr marL="342900" indent="-342900">
              <a:buFont typeface="Arial" charset="0"/>
              <a:buChar char="•"/>
            </a:pPr>
            <a:endParaRPr lang="es-ES" sz="2400" dirty="0" smtClean="0"/>
          </a:p>
          <a:p>
            <a:endParaRPr lang="es-ES" sz="2400" dirty="0" smtClean="0"/>
          </a:p>
          <a:p>
            <a:pPr marL="342900" indent="-342900">
              <a:buFont typeface="Arial" charset="0"/>
              <a:buChar char="•"/>
            </a:pPr>
            <a:endParaRPr lang="es-ES" sz="2400" dirty="0" smtClean="0"/>
          </a:p>
          <a:p>
            <a:pPr marL="342900" indent="-342900">
              <a:buFont typeface="Arial" charset="0"/>
              <a:buChar char="•"/>
            </a:pPr>
            <a:endParaRPr lang="es-ES" sz="2400" dirty="0"/>
          </a:p>
          <a:p>
            <a:pPr marL="342900" indent="-342900">
              <a:buFont typeface="Arial" charset="0"/>
              <a:buChar char="•"/>
            </a:pPr>
            <a:endParaRPr lang="es-ES" sz="2400" dirty="0"/>
          </a:p>
        </p:txBody>
      </p:sp>
      <p:sp>
        <p:nvSpPr>
          <p:cNvPr id="10" name="9 Flecha derecha"/>
          <p:cNvSpPr/>
          <p:nvPr/>
        </p:nvSpPr>
        <p:spPr>
          <a:xfrm>
            <a:off x="4139952" y="2492896"/>
            <a:ext cx="108012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Flecha derecha"/>
          <p:cNvSpPr/>
          <p:nvPr/>
        </p:nvSpPr>
        <p:spPr>
          <a:xfrm flipH="1">
            <a:off x="4139952" y="3429000"/>
            <a:ext cx="108012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45845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109084117"/>
              </p:ext>
            </p:extLst>
          </p:nvPr>
        </p:nvGraphicFramePr>
        <p:xfrm>
          <a:off x="1187624" y="1040765"/>
          <a:ext cx="3096344" cy="2369820"/>
        </p:xfrm>
        <a:graphic>
          <a:graphicData uri="http://schemas.openxmlformats.org/drawingml/2006/table">
            <a:tbl>
              <a:tblPr/>
              <a:tblGrid>
                <a:gridCol w="3096344">
                  <a:extLst>
                    <a:ext uri="{9D8B030D-6E8A-4147-A177-3AD203B41FA5}">
                      <a16:colId xmlns:a16="http://schemas.microsoft.com/office/drawing/2014/main" xmlns="" val="20000"/>
                    </a:ext>
                  </a:extLst>
                </a:gridCol>
              </a:tblGrid>
              <a:tr h="393700">
                <a:tc>
                  <a:txBody>
                    <a:bodyPr/>
                    <a:lstStyle/>
                    <a:p>
                      <a:pPr algn="ctr" rtl="0" fontAlgn="ctr">
                        <a:spcBef>
                          <a:spcPts val="300"/>
                        </a:spcBef>
                        <a:spcAft>
                          <a:spcPts val="0"/>
                        </a:spcAft>
                      </a:pPr>
                      <a:r>
                        <a:rPr lang="pt-BR" sz="1200" b="0" i="0" u="none" strike="noStrike" dirty="0" err="1">
                          <a:solidFill>
                            <a:srgbClr val="000000"/>
                          </a:solidFill>
                          <a:effectLst/>
                          <a:latin typeface="Arial"/>
                        </a:rPr>
                        <a:t>Lardizabal</a:t>
                      </a:r>
                      <a:r>
                        <a:rPr lang="pt-BR" sz="1200" b="0" i="0" u="none" strike="noStrike" dirty="0">
                          <a:solidFill>
                            <a:srgbClr val="000000"/>
                          </a:solidFill>
                          <a:effectLst/>
                          <a:latin typeface="Arial"/>
                        </a:rPr>
                        <a:t> LHI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AIA</a:t>
                      </a:r>
                      <a:endParaRPr lang="pt-BR" sz="1200" dirty="0">
                        <a:effectLst/>
                      </a:endParaRPr>
                    </a:p>
                    <a:p>
                      <a:pPr algn="ctr" rtl="0" fontAlgn="ctr">
                        <a:spcBef>
                          <a:spcPts val="300"/>
                        </a:spcBef>
                        <a:spcAft>
                          <a:spcPts val="0"/>
                        </a:spcAft>
                      </a:pPr>
                      <a:r>
                        <a:rPr lang="pt-BR" sz="1200" b="0" i="0" u="none" strike="noStrike" dirty="0" err="1">
                          <a:solidFill>
                            <a:srgbClr val="000000"/>
                          </a:solidFill>
                          <a:effectLst/>
                          <a:latin typeface="Arial"/>
                        </a:rPr>
                        <a:t>Nekane</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Azurmendi</a:t>
                      </a:r>
                      <a:r>
                        <a:rPr lang="pt-BR" sz="1200" b="0" i="0" u="none" strike="noStrike" dirty="0">
                          <a:solidFill>
                            <a:srgbClr val="000000"/>
                          </a:solidFill>
                          <a:effectLst/>
                          <a:latin typeface="Arial"/>
                        </a:rPr>
                        <a:t>/</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Leire Rodrigo</a:t>
                      </a:r>
                      <a:endParaRPr lang="pt-BR" sz="1200" dirty="0">
                        <a:effectLst/>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393700">
                <a:tc>
                  <a:txBody>
                    <a:bodyPr/>
                    <a:lstStyle/>
                    <a:p>
                      <a:pPr algn="ctr" rtl="0" fontAlgn="ctr">
                        <a:spcBef>
                          <a:spcPts val="300"/>
                        </a:spcBef>
                        <a:spcAft>
                          <a:spcPts val="0"/>
                        </a:spcAft>
                      </a:pPr>
                      <a:r>
                        <a:rPr lang="pt-BR" sz="1200" b="0" i="0" u="none" strike="noStrike" dirty="0" err="1">
                          <a:solidFill>
                            <a:srgbClr val="000000"/>
                          </a:solidFill>
                          <a:effectLst/>
                          <a:latin typeface="Arial"/>
                        </a:rPr>
                        <a:t>Basakaitz</a:t>
                      </a:r>
                      <a:r>
                        <a:rPr lang="pt-BR" sz="1200" b="0" i="0" u="none" strike="noStrike" dirty="0">
                          <a:solidFill>
                            <a:srgbClr val="000000"/>
                          </a:solidFill>
                          <a:effectLst/>
                          <a:latin typeface="Arial"/>
                        </a:rPr>
                        <a:t> LHI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AIZARNAZABAL</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Jose </a:t>
                      </a:r>
                      <a:r>
                        <a:rPr lang="pt-BR" sz="1200" b="0" i="0" u="none" strike="noStrike" dirty="0" err="1">
                          <a:solidFill>
                            <a:srgbClr val="000000"/>
                          </a:solidFill>
                          <a:effectLst/>
                          <a:latin typeface="Arial"/>
                        </a:rPr>
                        <a:t>Luis</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Alberdi</a:t>
                      </a:r>
                      <a:r>
                        <a:rPr lang="pt-BR" sz="1200" b="0" i="0" u="none" strike="noStrike" dirty="0">
                          <a:solidFill>
                            <a:srgbClr val="000000"/>
                          </a:solidFill>
                          <a:effectLst/>
                          <a:latin typeface="Arial"/>
                        </a:rPr>
                        <a:t> / </a:t>
                      </a:r>
                      <a:r>
                        <a:rPr lang="pt-BR" sz="1200" b="0" i="0" u="none" strike="noStrike" dirty="0" err="1">
                          <a:solidFill>
                            <a:srgbClr val="000000"/>
                          </a:solidFill>
                          <a:effectLst/>
                          <a:latin typeface="Arial"/>
                        </a:rPr>
                        <a:t>Marijo</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Garmendia</a:t>
                      </a:r>
                      <a:endParaRPr lang="pt-BR" sz="1200" dirty="0">
                        <a:effectLst/>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r h="0">
                <a:tc>
                  <a:txBody>
                    <a:bodyPr/>
                    <a:lstStyle/>
                    <a:p>
                      <a:pPr algn="ctr" rtl="0" fontAlgn="ctr">
                        <a:spcBef>
                          <a:spcPts val="300"/>
                        </a:spcBef>
                        <a:spcAft>
                          <a:spcPts val="0"/>
                        </a:spcAft>
                      </a:pPr>
                      <a:r>
                        <a:rPr lang="es-ES" sz="1200" b="0" i="0" u="none" strike="noStrike" dirty="0" err="1">
                          <a:solidFill>
                            <a:srgbClr val="000000"/>
                          </a:solidFill>
                          <a:effectLst/>
                          <a:latin typeface="Arial"/>
                        </a:rPr>
                        <a:t>Azkoitiko</a:t>
                      </a:r>
                      <a:r>
                        <a:rPr lang="es-ES" sz="1200" b="0" i="0" u="none" strike="noStrike" dirty="0">
                          <a:solidFill>
                            <a:srgbClr val="000000"/>
                          </a:solidFill>
                          <a:effectLst/>
                          <a:latin typeface="Arial"/>
                        </a:rPr>
                        <a:t> Ikastola X. </a:t>
                      </a:r>
                      <a:r>
                        <a:rPr lang="es-ES" sz="1200" b="0" i="0" u="none" strike="noStrike" dirty="0" err="1">
                          <a:solidFill>
                            <a:srgbClr val="000000"/>
                          </a:solidFill>
                          <a:effectLst/>
                          <a:latin typeface="Arial"/>
                        </a:rPr>
                        <a:t>Munibe</a:t>
                      </a:r>
                      <a:r>
                        <a:rPr lang="es-ES" sz="1200" b="0" i="0" u="none" strike="noStrike" dirty="0">
                          <a:solidFill>
                            <a:srgbClr val="000000"/>
                          </a:solidFill>
                          <a:effectLst/>
                          <a:latin typeface="Arial"/>
                        </a:rPr>
                        <a:t> LHI</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AZKOITIA</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Nekane </a:t>
                      </a:r>
                      <a:r>
                        <a:rPr lang="es-ES" sz="1200" b="0" i="0" u="none" strike="noStrike" dirty="0" err="1">
                          <a:solidFill>
                            <a:srgbClr val="000000"/>
                          </a:solidFill>
                          <a:effectLst/>
                          <a:latin typeface="Arial"/>
                        </a:rPr>
                        <a:t>Azurmendi</a:t>
                      </a:r>
                      <a:r>
                        <a:rPr lang="es-ES" sz="1200" b="0" i="0" u="none" strike="noStrike" dirty="0">
                          <a:solidFill>
                            <a:srgbClr val="000000"/>
                          </a:solidFill>
                          <a:effectLst/>
                          <a:latin typeface="Arial"/>
                        </a:rPr>
                        <a:t> / Lurdes </a:t>
                      </a:r>
                      <a:r>
                        <a:rPr lang="es-ES" sz="1200" b="0" i="0" u="none" strike="noStrike" dirty="0" err="1">
                          <a:solidFill>
                            <a:srgbClr val="000000"/>
                          </a:solidFill>
                          <a:effectLst/>
                          <a:latin typeface="Arial"/>
                        </a:rPr>
                        <a:t>Lekuona</a:t>
                      </a:r>
                      <a:endParaRPr lang="es-ES" sz="1200" dirty="0">
                        <a:effectLst/>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2"/>
                  </a:ext>
                </a:extLst>
              </a:tr>
            </a:tbl>
          </a:graphicData>
        </a:graphic>
      </p:graphicFrame>
      <p:sp>
        <p:nvSpPr>
          <p:cNvPr id="3" name="Rectangle 1"/>
          <p:cNvSpPr>
            <a:spLocks noChangeArrowheads="1"/>
          </p:cNvSpPr>
          <p:nvPr/>
        </p:nvSpPr>
        <p:spPr bwMode="auto">
          <a:xfrm>
            <a:off x="3992563" y="17684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chemeClr val="tx1"/>
                </a:solidFill>
                <a:effectLst/>
                <a:latin typeface="Arial" pitchFamily="34" charset="0"/>
                <a:cs typeface="Arial" pitchFamily="34" charset="0"/>
              </a:rPr>
              <a:t/>
            </a:r>
            <a:br>
              <a:rPr kumimoji="0" lang="es-ES" altLang="es-ES" sz="1800" b="0" i="0" u="none" strike="noStrike" cap="none" normalizeH="0" baseline="0" smtClean="0">
                <a:ln>
                  <a:noFill/>
                </a:ln>
                <a:solidFill>
                  <a:schemeClr val="tx1"/>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3454409611"/>
              </p:ext>
            </p:extLst>
          </p:nvPr>
        </p:nvGraphicFramePr>
        <p:xfrm>
          <a:off x="1187624" y="3501008"/>
          <a:ext cx="3096344" cy="2110740"/>
        </p:xfrm>
        <a:graphic>
          <a:graphicData uri="http://schemas.openxmlformats.org/drawingml/2006/table">
            <a:tbl>
              <a:tblPr/>
              <a:tblGrid>
                <a:gridCol w="3096344">
                  <a:extLst>
                    <a:ext uri="{9D8B030D-6E8A-4147-A177-3AD203B41FA5}">
                      <a16:colId xmlns:a16="http://schemas.microsoft.com/office/drawing/2014/main" xmlns="" val="20000"/>
                    </a:ext>
                  </a:extLst>
                </a:gridCol>
              </a:tblGrid>
              <a:tr h="648072">
                <a:tc>
                  <a:txBody>
                    <a:bodyPr/>
                    <a:lstStyle/>
                    <a:p>
                      <a:pPr algn="ctr" rtl="0" fontAlgn="ctr">
                        <a:spcBef>
                          <a:spcPts val="300"/>
                        </a:spcBef>
                        <a:spcAft>
                          <a:spcPts val="0"/>
                        </a:spcAft>
                      </a:pPr>
                      <a:r>
                        <a:rPr lang="es-ES" sz="1200" b="0" i="0" u="none" strike="noStrike" dirty="0" err="1">
                          <a:solidFill>
                            <a:srgbClr val="000000"/>
                          </a:solidFill>
                          <a:effectLst/>
                          <a:latin typeface="Arial" panose="020B0604020202020204" pitchFamily="34" charset="0"/>
                          <a:cs typeface="Arial" panose="020B0604020202020204" pitchFamily="34" charset="0"/>
                        </a:rPr>
                        <a:t>Floreaga</a:t>
                      </a:r>
                      <a:r>
                        <a:rPr lang="es-ES" sz="1200" b="0" i="0" u="none" strike="noStrike" dirty="0">
                          <a:solidFill>
                            <a:srgbClr val="000000"/>
                          </a:solidFill>
                          <a:effectLst/>
                          <a:latin typeface="Arial" panose="020B0604020202020204" pitchFamily="34" charset="0"/>
                          <a:cs typeface="Arial" panose="020B0604020202020204" pitchFamily="34" charset="0"/>
                        </a:rPr>
                        <a:t> HLBHIP</a:t>
                      </a:r>
                      <a:endParaRPr lang="es-ES" sz="1200" dirty="0">
                        <a:effectLst/>
                        <a:latin typeface="Arial" panose="020B0604020202020204" pitchFamily="34" charset="0"/>
                        <a:cs typeface="Arial" panose="020B0604020202020204" pitchFamily="34" charset="0"/>
                      </a:endParaRPr>
                    </a:p>
                    <a:p>
                      <a:pPr algn="ctr" rtl="0" fontAlgn="ctr">
                        <a:spcBef>
                          <a:spcPts val="300"/>
                        </a:spcBef>
                        <a:spcAft>
                          <a:spcPts val="0"/>
                        </a:spcAft>
                      </a:pPr>
                      <a:r>
                        <a:rPr lang="es-ES" sz="1200" b="0" i="0" u="none" strike="noStrike" dirty="0">
                          <a:solidFill>
                            <a:srgbClr val="000000"/>
                          </a:solidFill>
                          <a:effectLst/>
                          <a:latin typeface="Arial" panose="020B0604020202020204" pitchFamily="34" charset="0"/>
                          <a:cs typeface="Arial" panose="020B0604020202020204" pitchFamily="34" charset="0"/>
                        </a:rPr>
                        <a:t>AZKOITIA</a:t>
                      </a:r>
                      <a:endParaRPr lang="es-ES" sz="1200" dirty="0">
                        <a:effectLst/>
                        <a:latin typeface="Arial" panose="020B0604020202020204" pitchFamily="34" charset="0"/>
                        <a:cs typeface="Arial" panose="020B0604020202020204" pitchFamily="34" charset="0"/>
                      </a:endParaRPr>
                    </a:p>
                    <a:p>
                      <a:pPr algn="ctr" rtl="0" fontAlgn="ctr">
                        <a:spcBef>
                          <a:spcPts val="300"/>
                        </a:spcBef>
                        <a:spcAft>
                          <a:spcPts val="0"/>
                        </a:spcAft>
                      </a:pPr>
                      <a:r>
                        <a:rPr lang="es-ES" sz="1200" b="0" i="0" u="none" strike="noStrike" dirty="0" err="1">
                          <a:solidFill>
                            <a:srgbClr val="000000"/>
                          </a:solidFill>
                          <a:effectLst/>
                          <a:latin typeface="Arial" panose="020B0604020202020204" pitchFamily="34" charset="0"/>
                          <a:cs typeface="Arial" panose="020B0604020202020204" pitchFamily="34" charset="0"/>
                        </a:rPr>
                        <a:t>Edurne</a:t>
                      </a:r>
                      <a:r>
                        <a:rPr lang="es-ES" sz="1200" b="0" i="0" u="none" strike="noStrike" dirty="0">
                          <a:solidFill>
                            <a:srgbClr val="000000"/>
                          </a:solidFill>
                          <a:effectLst/>
                          <a:latin typeface="Arial" panose="020B0604020202020204" pitchFamily="34" charset="0"/>
                          <a:cs typeface="Arial" panose="020B0604020202020204" pitchFamily="34" charset="0"/>
                        </a:rPr>
                        <a:t> </a:t>
                      </a:r>
                      <a:r>
                        <a:rPr lang="es-ES" sz="1200" b="0" i="0" u="none" strike="noStrike" dirty="0" err="1">
                          <a:solidFill>
                            <a:srgbClr val="000000"/>
                          </a:solidFill>
                          <a:effectLst/>
                          <a:latin typeface="Arial" panose="020B0604020202020204" pitchFamily="34" charset="0"/>
                          <a:cs typeface="Arial" panose="020B0604020202020204" pitchFamily="34" charset="0"/>
                        </a:rPr>
                        <a:t>Iribar</a:t>
                      </a:r>
                      <a:r>
                        <a:rPr lang="es-ES" sz="1200" b="0" i="0" u="none" strike="noStrike" dirty="0">
                          <a:solidFill>
                            <a:srgbClr val="000000"/>
                          </a:solidFill>
                          <a:effectLst/>
                          <a:latin typeface="Arial" panose="020B0604020202020204" pitchFamily="34" charset="0"/>
                          <a:cs typeface="Arial" panose="020B0604020202020204" pitchFamily="34" charset="0"/>
                        </a:rPr>
                        <a:t> / </a:t>
                      </a:r>
                      <a:r>
                        <a:rPr lang="es-ES" sz="1200" b="0" i="0" u="none" strike="noStrike" dirty="0" err="1">
                          <a:solidFill>
                            <a:srgbClr val="000000"/>
                          </a:solidFill>
                          <a:effectLst/>
                          <a:latin typeface="Arial" panose="020B0604020202020204" pitchFamily="34" charset="0"/>
                          <a:cs typeface="Arial" panose="020B0604020202020204" pitchFamily="34" charset="0"/>
                        </a:rPr>
                        <a:t>Marijo</a:t>
                      </a:r>
                      <a:r>
                        <a:rPr lang="es-ES" sz="1200" b="0" i="0" u="none" strike="noStrike" dirty="0">
                          <a:solidFill>
                            <a:srgbClr val="000000"/>
                          </a:solidFill>
                          <a:effectLst/>
                          <a:latin typeface="Arial" panose="020B0604020202020204" pitchFamily="34" charset="0"/>
                          <a:cs typeface="Arial" panose="020B0604020202020204" pitchFamily="34" charset="0"/>
                        </a:rPr>
                        <a:t> Garmendia</a:t>
                      </a:r>
                      <a:endParaRPr lang="es-ES" sz="1200" dirty="0">
                        <a:effectLst/>
                        <a:latin typeface="Arial" panose="020B0604020202020204" pitchFamily="34" charset="0"/>
                        <a:cs typeface="Arial" panose="020B0604020202020204" pitchFamily="34" charset="0"/>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340091">
                <a:tc>
                  <a:txBody>
                    <a:bodyPr/>
                    <a:lstStyle/>
                    <a:p>
                      <a:pPr algn="ctr" rtl="0" fontAlgn="ctr">
                        <a:spcBef>
                          <a:spcPts val="300"/>
                        </a:spcBef>
                        <a:spcAft>
                          <a:spcPts val="0"/>
                        </a:spcAft>
                      </a:pPr>
                      <a:r>
                        <a:rPr lang="es-ES" sz="1200" b="0" i="0" u="none" strike="noStrike" dirty="0" err="1">
                          <a:solidFill>
                            <a:srgbClr val="000000"/>
                          </a:solidFill>
                          <a:effectLst/>
                          <a:latin typeface="Arial" panose="020B0604020202020204" pitchFamily="34" charset="0"/>
                          <a:cs typeface="Arial" panose="020B0604020202020204" pitchFamily="34" charset="0"/>
                        </a:rPr>
                        <a:t>Azkoitia</a:t>
                      </a:r>
                      <a:r>
                        <a:rPr lang="es-ES" sz="1200" b="0" i="0" u="none" strike="noStrike" dirty="0">
                          <a:solidFill>
                            <a:srgbClr val="000000"/>
                          </a:solidFill>
                          <a:effectLst/>
                          <a:latin typeface="Arial" panose="020B0604020202020204" pitchFamily="34" charset="0"/>
                          <a:cs typeface="Arial" panose="020B0604020202020204" pitchFamily="34" charset="0"/>
                        </a:rPr>
                        <a:t>  BHI</a:t>
                      </a:r>
                      <a:endParaRPr lang="es-ES" sz="1200" dirty="0">
                        <a:effectLst/>
                        <a:latin typeface="Arial" panose="020B0604020202020204" pitchFamily="34" charset="0"/>
                        <a:cs typeface="Arial" panose="020B0604020202020204" pitchFamily="34" charset="0"/>
                      </a:endParaRPr>
                    </a:p>
                    <a:p>
                      <a:pPr algn="ctr" rtl="0" fontAlgn="ctr">
                        <a:spcBef>
                          <a:spcPts val="300"/>
                        </a:spcBef>
                        <a:spcAft>
                          <a:spcPts val="0"/>
                        </a:spcAft>
                      </a:pPr>
                      <a:r>
                        <a:rPr lang="es-ES" sz="1200" b="0" i="0" u="none" strike="noStrike" dirty="0" smtClean="0">
                          <a:solidFill>
                            <a:srgbClr val="000000"/>
                          </a:solidFill>
                          <a:effectLst/>
                          <a:latin typeface="Arial" panose="020B0604020202020204" pitchFamily="34" charset="0"/>
                          <a:cs typeface="Arial" panose="020B0604020202020204" pitchFamily="34" charset="0"/>
                        </a:rPr>
                        <a:t>AZKOITIA</a:t>
                      </a:r>
                      <a:r>
                        <a:rPr lang="es-ES" sz="1200" dirty="0">
                          <a:effectLst/>
                          <a:latin typeface="Arial" panose="020B0604020202020204" pitchFamily="34" charset="0"/>
                          <a:cs typeface="Arial" panose="020B0604020202020204" pitchFamily="34" charset="0"/>
                        </a:rPr>
                        <a:t/>
                      </a:r>
                      <a:br>
                        <a:rPr lang="es-ES" sz="1200" dirty="0">
                          <a:effectLst/>
                          <a:latin typeface="Arial" panose="020B0604020202020204" pitchFamily="34" charset="0"/>
                          <a:cs typeface="Arial" panose="020B0604020202020204" pitchFamily="34" charset="0"/>
                        </a:rPr>
                      </a:br>
                      <a:r>
                        <a:rPr lang="es-ES" sz="1200" b="0" i="0" u="none" strike="noStrike" dirty="0">
                          <a:solidFill>
                            <a:srgbClr val="000000"/>
                          </a:solidFill>
                          <a:effectLst/>
                          <a:latin typeface="Arial" panose="020B0604020202020204" pitchFamily="34" charset="0"/>
                          <a:cs typeface="Arial" panose="020B0604020202020204" pitchFamily="34" charset="0"/>
                        </a:rPr>
                        <a:t>Nerea </a:t>
                      </a:r>
                      <a:r>
                        <a:rPr lang="es-ES" sz="1200" b="0" i="0" u="none" strike="noStrike" dirty="0" err="1">
                          <a:solidFill>
                            <a:srgbClr val="000000"/>
                          </a:solidFill>
                          <a:effectLst/>
                          <a:latin typeface="Arial" panose="020B0604020202020204" pitchFamily="34" charset="0"/>
                          <a:cs typeface="Arial" panose="020B0604020202020204" pitchFamily="34" charset="0"/>
                        </a:rPr>
                        <a:t>Iriondo</a:t>
                      </a:r>
                      <a:r>
                        <a:rPr lang="es-ES" sz="1200" b="0" i="0" u="none" strike="noStrike" dirty="0">
                          <a:solidFill>
                            <a:srgbClr val="000000"/>
                          </a:solidFill>
                          <a:effectLst/>
                          <a:latin typeface="Arial" panose="020B0604020202020204" pitchFamily="34" charset="0"/>
                          <a:cs typeface="Arial" panose="020B0604020202020204" pitchFamily="34" charset="0"/>
                        </a:rPr>
                        <a:t> / </a:t>
                      </a:r>
                      <a:r>
                        <a:rPr lang="es-ES" sz="1200" b="0" i="0" u="none" strike="noStrike" dirty="0" err="1">
                          <a:solidFill>
                            <a:srgbClr val="000000"/>
                          </a:solidFill>
                          <a:effectLst/>
                          <a:latin typeface="Arial" panose="020B0604020202020204" pitchFamily="34" charset="0"/>
                          <a:cs typeface="Arial" panose="020B0604020202020204" pitchFamily="34" charset="0"/>
                        </a:rPr>
                        <a:t>Marijo</a:t>
                      </a:r>
                      <a:r>
                        <a:rPr lang="es-ES" sz="1200" b="0" i="0" u="none" strike="noStrike" dirty="0">
                          <a:solidFill>
                            <a:srgbClr val="000000"/>
                          </a:solidFill>
                          <a:effectLst/>
                          <a:latin typeface="Arial" panose="020B0604020202020204" pitchFamily="34" charset="0"/>
                          <a:cs typeface="Arial" panose="020B0604020202020204" pitchFamily="34" charset="0"/>
                        </a:rPr>
                        <a:t> Garmendia</a:t>
                      </a:r>
                      <a:endParaRPr lang="es-ES" sz="1200" dirty="0">
                        <a:effectLst/>
                        <a:latin typeface="Arial" panose="020B0604020202020204" pitchFamily="34" charset="0"/>
                        <a:cs typeface="Arial" panose="020B0604020202020204" pitchFamily="34" charset="0"/>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r h="241355">
                <a:tc>
                  <a:txBody>
                    <a:bodyPr/>
                    <a:lstStyle/>
                    <a:p>
                      <a:pPr algn="ctr" rtl="0" fontAlgn="ctr">
                        <a:spcBef>
                          <a:spcPts val="300"/>
                        </a:spcBef>
                        <a:spcAft>
                          <a:spcPts val="0"/>
                        </a:spcAft>
                      </a:pPr>
                      <a:r>
                        <a:rPr lang="es-ES" sz="1200" b="0" i="0" u="none" strike="noStrike" dirty="0" err="1">
                          <a:solidFill>
                            <a:srgbClr val="000000"/>
                          </a:solidFill>
                          <a:effectLst/>
                          <a:latin typeface="Arial" panose="020B0604020202020204" pitchFamily="34" charset="0"/>
                          <a:cs typeface="Arial" panose="020B0604020202020204" pitchFamily="34" charset="0"/>
                        </a:rPr>
                        <a:t>Azpeitiko</a:t>
                      </a:r>
                      <a:r>
                        <a:rPr lang="es-ES" sz="1200" b="0" i="0" u="none" strike="noStrike" dirty="0">
                          <a:solidFill>
                            <a:srgbClr val="000000"/>
                          </a:solidFill>
                          <a:effectLst/>
                          <a:latin typeface="Arial" panose="020B0604020202020204" pitchFamily="34" charset="0"/>
                          <a:cs typeface="Arial" panose="020B0604020202020204" pitchFamily="34" charset="0"/>
                        </a:rPr>
                        <a:t> Ikastola K. </a:t>
                      </a:r>
                      <a:r>
                        <a:rPr lang="es-ES" sz="1200" b="0" i="0" u="none" strike="noStrike" dirty="0" err="1">
                          <a:solidFill>
                            <a:srgbClr val="000000"/>
                          </a:solidFill>
                          <a:effectLst/>
                          <a:latin typeface="Arial" panose="020B0604020202020204" pitchFamily="34" charset="0"/>
                          <a:cs typeface="Arial" panose="020B0604020202020204" pitchFamily="34" charset="0"/>
                        </a:rPr>
                        <a:t>Etxegarai</a:t>
                      </a:r>
                      <a:r>
                        <a:rPr lang="es-ES" sz="1200" b="0" i="0" u="none" strike="noStrike" dirty="0">
                          <a:solidFill>
                            <a:srgbClr val="000000"/>
                          </a:solidFill>
                          <a:effectLst/>
                          <a:latin typeface="Arial" panose="020B0604020202020204" pitchFamily="34" charset="0"/>
                          <a:cs typeface="Arial" panose="020B0604020202020204" pitchFamily="34" charset="0"/>
                        </a:rPr>
                        <a:t> LHI</a:t>
                      </a:r>
                      <a:endParaRPr lang="es-ES" sz="1200" dirty="0">
                        <a:effectLst/>
                        <a:latin typeface="Arial" panose="020B0604020202020204" pitchFamily="34" charset="0"/>
                        <a:cs typeface="Arial" panose="020B0604020202020204" pitchFamily="34" charset="0"/>
                      </a:endParaRPr>
                    </a:p>
                    <a:p>
                      <a:pPr algn="ctr" rtl="0" fontAlgn="ctr">
                        <a:spcBef>
                          <a:spcPts val="300"/>
                        </a:spcBef>
                        <a:spcAft>
                          <a:spcPts val="0"/>
                        </a:spcAft>
                      </a:pPr>
                      <a:r>
                        <a:rPr lang="es-ES" sz="1200" b="0" i="0" u="none" strike="noStrike" dirty="0">
                          <a:solidFill>
                            <a:srgbClr val="000000"/>
                          </a:solidFill>
                          <a:effectLst/>
                          <a:latin typeface="Arial" panose="020B0604020202020204" pitchFamily="34" charset="0"/>
                          <a:cs typeface="Arial" panose="020B0604020202020204" pitchFamily="34" charset="0"/>
                        </a:rPr>
                        <a:t>AZPEITIA</a:t>
                      </a:r>
                      <a:endParaRPr lang="es-ES" sz="1200" dirty="0">
                        <a:effectLst/>
                        <a:latin typeface="Arial" panose="020B0604020202020204" pitchFamily="34" charset="0"/>
                        <a:cs typeface="Arial" panose="020B0604020202020204" pitchFamily="34" charset="0"/>
                      </a:endParaRPr>
                    </a:p>
                    <a:p>
                      <a:pPr marL="32385" algn="ctr" rtl="0" fontAlgn="ctr">
                        <a:spcBef>
                          <a:spcPts val="300"/>
                        </a:spcBef>
                        <a:spcAft>
                          <a:spcPts val="0"/>
                        </a:spcAft>
                      </a:pPr>
                      <a:r>
                        <a:rPr lang="es-ES" sz="1200" b="0" i="0" u="none" strike="noStrike" dirty="0" err="1">
                          <a:solidFill>
                            <a:srgbClr val="000000"/>
                          </a:solidFill>
                          <a:effectLst/>
                          <a:latin typeface="Arial" panose="020B0604020202020204" pitchFamily="34" charset="0"/>
                          <a:cs typeface="Arial" panose="020B0604020202020204" pitchFamily="34" charset="0"/>
                        </a:rPr>
                        <a:t>Jose</a:t>
                      </a:r>
                      <a:r>
                        <a:rPr lang="es-ES" sz="1200" b="0" i="0" u="none" strike="noStrike" dirty="0">
                          <a:solidFill>
                            <a:srgbClr val="000000"/>
                          </a:solidFill>
                          <a:effectLst/>
                          <a:latin typeface="Arial" panose="020B0604020202020204" pitchFamily="34" charset="0"/>
                          <a:cs typeface="Arial" panose="020B0604020202020204" pitchFamily="34" charset="0"/>
                        </a:rPr>
                        <a:t> Luis Alberdi / Lurdes </a:t>
                      </a:r>
                      <a:r>
                        <a:rPr lang="es-ES" sz="1200" b="0" i="0" u="none" strike="noStrike" dirty="0" err="1">
                          <a:solidFill>
                            <a:srgbClr val="000000"/>
                          </a:solidFill>
                          <a:effectLst/>
                          <a:latin typeface="Arial" panose="020B0604020202020204" pitchFamily="34" charset="0"/>
                          <a:cs typeface="Arial" panose="020B0604020202020204" pitchFamily="34" charset="0"/>
                        </a:rPr>
                        <a:t>Lekuona</a:t>
                      </a:r>
                      <a:endParaRPr lang="es-ES" sz="1200" dirty="0">
                        <a:effectLst/>
                        <a:latin typeface="Arial" panose="020B0604020202020204" pitchFamily="34" charset="0"/>
                        <a:cs typeface="Arial" panose="020B0604020202020204" pitchFamily="34" charset="0"/>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2"/>
                  </a:ext>
                </a:extLst>
              </a:tr>
            </a:tbl>
          </a:graphicData>
        </a:graphic>
      </p:graphicFrame>
      <p:sp>
        <p:nvSpPr>
          <p:cNvPr id="5" name="Rectangle 2"/>
          <p:cNvSpPr>
            <a:spLocks noChangeArrowheads="1"/>
          </p:cNvSpPr>
          <p:nvPr/>
        </p:nvSpPr>
        <p:spPr bwMode="auto">
          <a:xfrm>
            <a:off x="3992563" y="19653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chemeClr val="tx1"/>
                </a:solidFill>
                <a:effectLst/>
                <a:latin typeface="Arial" pitchFamily="34" charset="0"/>
                <a:cs typeface="Arial" pitchFamily="34" charset="0"/>
              </a:rPr>
              <a:t/>
            </a:r>
            <a:br>
              <a:rPr kumimoji="0" lang="es-ES" altLang="es-ES" sz="1800" b="0" i="0" u="none" strike="noStrike" cap="none" normalizeH="0" baseline="0" smtClean="0">
                <a:ln>
                  <a:noFill/>
                </a:ln>
                <a:solidFill>
                  <a:schemeClr val="tx1"/>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89037379"/>
              </p:ext>
            </p:extLst>
          </p:nvPr>
        </p:nvGraphicFramePr>
        <p:xfrm>
          <a:off x="5076056" y="1052736"/>
          <a:ext cx="3384376" cy="4525963"/>
        </p:xfrm>
        <a:graphic>
          <a:graphicData uri="http://schemas.openxmlformats.org/drawingml/2006/table">
            <a:tbl>
              <a:tblPr/>
              <a:tblGrid>
                <a:gridCol w="3384376">
                  <a:extLst>
                    <a:ext uri="{9D8B030D-6E8A-4147-A177-3AD203B41FA5}">
                      <a16:colId xmlns:a16="http://schemas.microsoft.com/office/drawing/2014/main" xmlns="" val="20000"/>
                    </a:ext>
                  </a:extLst>
                </a:gridCol>
              </a:tblGrid>
              <a:tr h="953486">
                <a:tc>
                  <a:txBody>
                    <a:bodyPr/>
                    <a:lstStyle/>
                    <a:p>
                      <a:pPr algn="ctr" rtl="0" fontAlgn="ctr">
                        <a:spcBef>
                          <a:spcPts val="300"/>
                        </a:spcBef>
                        <a:spcAft>
                          <a:spcPts val="0"/>
                        </a:spcAft>
                      </a:pPr>
                      <a:r>
                        <a:rPr lang="es-ES" sz="1200" b="0" i="0" u="none" strike="noStrike" dirty="0" err="1">
                          <a:solidFill>
                            <a:srgbClr val="000000"/>
                          </a:solidFill>
                          <a:effectLst/>
                          <a:latin typeface="Arial"/>
                        </a:rPr>
                        <a:t>Ikasberri</a:t>
                      </a:r>
                      <a:r>
                        <a:rPr lang="es-ES" sz="1200" b="0" i="0" u="none" strike="noStrike" dirty="0">
                          <a:solidFill>
                            <a:srgbClr val="000000"/>
                          </a:solidFill>
                          <a:effectLst/>
                          <a:latin typeface="Arial"/>
                        </a:rPr>
                        <a:t>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AZPEITIA</a:t>
                      </a:r>
                      <a:endParaRPr lang="es-ES" sz="1200" dirty="0">
                        <a:effectLst/>
                      </a:endParaRPr>
                    </a:p>
                    <a:p>
                      <a:pPr marL="32385" algn="ctr" rtl="0" fontAlgn="ctr">
                        <a:spcBef>
                          <a:spcPts val="300"/>
                        </a:spcBef>
                        <a:spcAft>
                          <a:spcPts val="0"/>
                        </a:spcAft>
                      </a:pPr>
                      <a:r>
                        <a:rPr lang="es-ES" sz="1200" b="0" i="0" u="none" strike="noStrike" dirty="0" err="1">
                          <a:solidFill>
                            <a:srgbClr val="000000"/>
                          </a:solidFill>
                          <a:effectLst/>
                          <a:latin typeface="Arial"/>
                        </a:rPr>
                        <a:t>Edurne</a:t>
                      </a:r>
                      <a:r>
                        <a:rPr lang="es-ES" sz="1200" b="0" i="0" u="none" strike="noStrike" dirty="0">
                          <a:solidFill>
                            <a:srgbClr val="000000"/>
                          </a:solidFill>
                          <a:effectLst/>
                          <a:latin typeface="Arial"/>
                        </a:rPr>
                        <a:t> </a:t>
                      </a:r>
                      <a:r>
                        <a:rPr lang="es-ES" sz="1200" b="0" i="0" u="none" strike="noStrike" dirty="0" err="1">
                          <a:solidFill>
                            <a:srgbClr val="000000"/>
                          </a:solidFill>
                          <a:effectLst/>
                          <a:latin typeface="Arial"/>
                        </a:rPr>
                        <a:t>Iribar</a:t>
                      </a:r>
                      <a:r>
                        <a:rPr lang="es-ES" sz="1200" b="0" i="0" u="none" strike="noStrike" dirty="0">
                          <a:solidFill>
                            <a:srgbClr val="000000"/>
                          </a:solidFill>
                          <a:effectLst/>
                          <a:latin typeface="Arial"/>
                        </a:rPr>
                        <a:t> Lurdes </a:t>
                      </a:r>
                      <a:r>
                        <a:rPr lang="es-ES" sz="1200" b="0" i="0" u="none" strike="noStrike" dirty="0" err="1">
                          <a:solidFill>
                            <a:srgbClr val="000000"/>
                          </a:solidFill>
                          <a:effectLst/>
                          <a:latin typeface="Arial"/>
                        </a:rPr>
                        <a:t>Lekuona</a:t>
                      </a:r>
                      <a:endParaRPr lang="es-ES" sz="1200" dirty="0">
                        <a:effectLst/>
                      </a:endParaRPr>
                    </a:p>
                  </a:txBody>
                  <a:tcPr marL="59335" marR="59335" marT="37149" marB="37149" anchor="ctr">
                    <a:lnL w="12700" cap="flat" cmpd="sng" algn="ctr">
                      <a:solidFill>
                        <a:srgbClr val="9B9B9B"/>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817274">
                <a:tc>
                  <a:txBody>
                    <a:bodyPr/>
                    <a:lstStyle/>
                    <a:p>
                      <a:pPr algn="ctr" rtl="0" fontAlgn="ctr">
                        <a:spcBef>
                          <a:spcPts val="300"/>
                        </a:spcBef>
                        <a:spcAft>
                          <a:spcPts val="0"/>
                        </a:spcAft>
                      </a:pPr>
                      <a:r>
                        <a:rPr lang="es-ES" sz="1200" b="0" i="0" u="none" strike="noStrike" dirty="0" err="1">
                          <a:solidFill>
                            <a:srgbClr val="000000"/>
                          </a:solidFill>
                          <a:effectLst/>
                          <a:latin typeface="Arial"/>
                        </a:rPr>
                        <a:t>Iraurgi</a:t>
                      </a:r>
                      <a:r>
                        <a:rPr lang="es-ES" sz="1200" b="0" i="0" u="none" strike="noStrike" dirty="0">
                          <a:solidFill>
                            <a:srgbClr val="000000"/>
                          </a:solidFill>
                          <a:effectLst/>
                          <a:latin typeface="Arial"/>
                        </a:rPr>
                        <a:t>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AZPEITIA</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Nerea </a:t>
                      </a:r>
                      <a:r>
                        <a:rPr lang="es-ES" sz="1200" b="0" i="0" u="none" strike="noStrike" dirty="0" err="1">
                          <a:solidFill>
                            <a:srgbClr val="000000"/>
                          </a:solidFill>
                          <a:effectLst/>
                          <a:latin typeface="Arial"/>
                        </a:rPr>
                        <a:t>Iriondo</a:t>
                      </a:r>
                      <a:r>
                        <a:rPr lang="es-ES" sz="1200" b="0" i="0" u="none" strike="noStrike" dirty="0">
                          <a:solidFill>
                            <a:srgbClr val="000000"/>
                          </a:solidFill>
                          <a:effectLst/>
                          <a:latin typeface="Arial"/>
                        </a:rPr>
                        <a:t> Lurdes </a:t>
                      </a:r>
                      <a:r>
                        <a:rPr lang="es-ES" sz="1200" b="0" i="0" u="none" strike="noStrike" dirty="0" err="1">
                          <a:solidFill>
                            <a:srgbClr val="000000"/>
                          </a:solidFill>
                          <a:effectLst/>
                          <a:latin typeface="Arial"/>
                        </a:rPr>
                        <a:t>Lekuona</a:t>
                      </a:r>
                      <a:endParaRPr lang="es-ES"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r h="953486">
                <a:tc>
                  <a:txBody>
                    <a:bodyPr/>
                    <a:lstStyle/>
                    <a:p>
                      <a:pPr algn="ctr" rtl="0" fontAlgn="ctr">
                        <a:spcBef>
                          <a:spcPts val="300"/>
                        </a:spcBef>
                        <a:spcAft>
                          <a:spcPts val="0"/>
                        </a:spcAft>
                      </a:pPr>
                      <a:r>
                        <a:rPr lang="es-ES" sz="1200" b="0" i="0" u="none" strike="noStrike" dirty="0" err="1">
                          <a:solidFill>
                            <a:srgbClr val="000000"/>
                          </a:solidFill>
                          <a:effectLst/>
                          <a:latin typeface="Arial"/>
                        </a:rPr>
                        <a:t>Urola</a:t>
                      </a:r>
                      <a:r>
                        <a:rPr lang="es-ES" sz="1200" b="0" i="0" u="none" strike="noStrike" dirty="0">
                          <a:solidFill>
                            <a:srgbClr val="000000"/>
                          </a:solidFill>
                          <a:effectLst/>
                          <a:latin typeface="Arial"/>
                        </a:rPr>
                        <a:t> Ikastola BHI</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AZPEITIA</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Nerea </a:t>
                      </a:r>
                      <a:r>
                        <a:rPr lang="es-ES" sz="1200" b="0" i="0" u="none" strike="noStrike" dirty="0" err="1">
                          <a:solidFill>
                            <a:srgbClr val="000000"/>
                          </a:solidFill>
                          <a:effectLst/>
                          <a:latin typeface="Arial"/>
                        </a:rPr>
                        <a:t>Iriondo</a:t>
                      </a:r>
                      <a:r>
                        <a:rPr lang="es-ES" sz="1200" b="0" i="0" u="none" strike="noStrike" dirty="0">
                          <a:solidFill>
                            <a:srgbClr val="000000"/>
                          </a:solidFill>
                          <a:effectLst/>
                          <a:latin typeface="Arial"/>
                        </a:rPr>
                        <a:t> / Lurdes </a:t>
                      </a:r>
                      <a:r>
                        <a:rPr lang="es-ES" sz="1200" b="0" i="0" u="none" strike="noStrike" dirty="0" err="1">
                          <a:solidFill>
                            <a:srgbClr val="000000"/>
                          </a:solidFill>
                          <a:effectLst/>
                          <a:latin typeface="Arial"/>
                        </a:rPr>
                        <a:t>Lekuona</a:t>
                      </a:r>
                      <a:endParaRPr lang="es-ES"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2"/>
                  </a:ext>
                </a:extLst>
              </a:tr>
              <a:tr h="984443">
                <a:tc>
                  <a:txBody>
                    <a:bodyPr/>
                    <a:lstStyle/>
                    <a:p>
                      <a:pPr algn="ctr" rtl="0" fontAlgn="ctr">
                        <a:spcBef>
                          <a:spcPts val="300"/>
                        </a:spcBef>
                        <a:spcAft>
                          <a:spcPts val="0"/>
                        </a:spcAft>
                      </a:pPr>
                      <a:r>
                        <a:rPr lang="it-IT" sz="1200" b="0" i="0" u="none" strike="noStrike" dirty="0">
                          <a:solidFill>
                            <a:srgbClr val="000000"/>
                          </a:solidFill>
                          <a:effectLst/>
                          <a:latin typeface="Arial"/>
                        </a:rPr>
                        <a:t>San Martin LHI</a:t>
                      </a:r>
                      <a:endParaRPr lang="it-IT" sz="1200" dirty="0">
                        <a:effectLst/>
                      </a:endParaRPr>
                    </a:p>
                    <a:p>
                      <a:pPr algn="ctr" rtl="0" fontAlgn="ctr">
                        <a:spcBef>
                          <a:spcPts val="300"/>
                        </a:spcBef>
                        <a:spcAft>
                          <a:spcPts val="0"/>
                        </a:spcAft>
                      </a:pPr>
                      <a:r>
                        <a:rPr lang="it-IT" sz="1200" b="0" i="0" u="none" strike="noStrike" dirty="0">
                          <a:solidFill>
                            <a:srgbClr val="000000"/>
                          </a:solidFill>
                          <a:effectLst/>
                          <a:latin typeface="Arial"/>
                        </a:rPr>
                        <a:t>ERREZIL</a:t>
                      </a:r>
                      <a:endParaRPr lang="it-IT" sz="1200" dirty="0">
                        <a:effectLst/>
                      </a:endParaRPr>
                    </a:p>
                    <a:p>
                      <a:pPr marL="32385" algn="ctr" rtl="0" fontAlgn="ctr">
                        <a:spcBef>
                          <a:spcPts val="300"/>
                        </a:spcBef>
                        <a:spcAft>
                          <a:spcPts val="0"/>
                        </a:spcAft>
                      </a:pPr>
                      <a:r>
                        <a:rPr lang="it-IT" sz="1200" b="0" i="0" u="none" strike="noStrike" dirty="0">
                          <a:solidFill>
                            <a:srgbClr val="000000"/>
                          </a:solidFill>
                          <a:effectLst/>
                          <a:latin typeface="Arial"/>
                        </a:rPr>
                        <a:t>Nekane Azurmendi / Marijo</a:t>
                      </a:r>
                      <a:endParaRPr lang="it-IT" sz="1200" dirty="0">
                        <a:effectLst/>
                      </a:endParaRPr>
                    </a:p>
                    <a:p>
                      <a:pPr marL="32385" algn="ctr" rtl="0" fontAlgn="ctr">
                        <a:spcBef>
                          <a:spcPts val="300"/>
                        </a:spcBef>
                        <a:spcAft>
                          <a:spcPts val="0"/>
                        </a:spcAft>
                      </a:pPr>
                      <a:r>
                        <a:rPr lang="it-IT" sz="1200" b="0" i="0" u="none" strike="noStrike" dirty="0">
                          <a:solidFill>
                            <a:srgbClr val="000000"/>
                          </a:solidFill>
                          <a:effectLst/>
                          <a:latin typeface="Arial"/>
                        </a:rPr>
                        <a:t>Garmendia</a:t>
                      </a:r>
                      <a:endParaRPr lang="it-IT"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3"/>
                  </a:ext>
                </a:extLst>
              </a:tr>
              <a:tr h="817274">
                <a:tc>
                  <a:txBody>
                    <a:bodyPr/>
                    <a:lstStyle/>
                    <a:p>
                      <a:pPr algn="ctr" rtl="0" fontAlgn="ctr">
                        <a:spcBef>
                          <a:spcPts val="300"/>
                        </a:spcBef>
                        <a:spcAft>
                          <a:spcPts val="0"/>
                        </a:spcAft>
                      </a:pPr>
                      <a:r>
                        <a:rPr lang="pt-BR" sz="1200" b="0" i="0" u="none" strike="noStrike" dirty="0" err="1">
                          <a:solidFill>
                            <a:srgbClr val="000000"/>
                          </a:solidFill>
                          <a:effectLst/>
                          <a:latin typeface="Arial"/>
                        </a:rPr>
                        <a:t>Iturzaeta</a:t>
                      </a:r>
                      <a:r>
                        <a:rPr lang="pt-BR" sz="1200" b="0" i="0" u="none" strike="noStrike" dirty="0">
                          <a:solidFill>
                            <a:srgbClr val="000000"/>
                          </a:solidFill>
                          <a:effectLst/>
                          <a:latin typeface="Arial"/>
                        </a:rPr>
                        <a:t> LHI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GETARIA</a:t>
                      </a:r>
                      <a:endParaRPr lang="pt-BR" sz="1200" dirty="0">
                        <a:effectLst/>
                      </a:endParaRPr>
                    </a:p>
                    <a:p>
                      <a:pPr marL="32385" algn="ctr" rtl="0" fontAlgn="ctr">
                        <a:spcBef>
                          <a:spcPts val="300"/>
                        </a:spcBef>
                        <a:spcAft>
                          <a:spcPts val="0"/>
                        </a:spcAft>
                      </a:pPr>
                      <a:r>
                        <a:rPr lang="pt-BR" sz="1200" b="0" i="0" u="none" strike="noStrike" dirty="0">
                          <a:solidFill>
                            <a:srgbClr val="000000"/>
                          </a:solidFill>
                          <a:effectLst/>
                          <a:latin typeface="Arial"/>
                        </a:rPr>
                        <a:t>Jose </a:t>
                      </a:r>
                      <a:r>
                        <a:rPr lang="pt-BR" sz="1200" b="0" i="0" u="none" strike="noStrike" dirty="0" err="1">
                          <a:solidFill>
                            <a:srgbClr val="000000"/>
                          </a:solidFill>
                          <a:effectLst/>
                          <a:latin typeface="Arial"/>
                        </a:rPr>
                        <a:t>Luis</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Alberdi</a:t>
                      </a:r>
                      <a:r>
                        <a:rPr lang="pt-BR" sz="1200" b="0" i="0" u="none" strike="noStrike" dirty="0">
                          <a:solidFill>
                            <a:srgbClr val="000000"/>
                          </a:solidFill>
                          <a:effectLst/>
                          <a:latin typeface="Arial"/>
                        </a:rPr>
                        <a:t> / Leire Rodrigo</a:t>
                      </a:r>
                      <a:endParaRPr lang="pt-BR"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4"/>
                  </a:ext>
                </a:extLst>
              </a:tr>
            </a:tbl>
          </a:graphicData>
        </a:graphic>
      </p:graphicFrame>
      <p:sp>
        <p:nvSpPr>
          <p:cNvPr id="7" name="6 CuadroTexto"/>
          <p:cNvSpPr txBox="1"/>
          <p:nvPr/>
        </p:nvSpPr>
        <p:spPr>
          <a:xfrm>
            <a:off x="1403648" y="260648"/>
            <a:ext cx="6984776" cy="369332"/>
          </a:xfrm>
          <a:prstGeom prst="rect">
            <a:avLst/>
          </a:prstGeom>
          <a:noFill/>
        </p:spPr>
        <p:txBody>
          <a:bodyPr wrap="square" rtlCol="0">
            <a:spAutoFit/>
          </a:bodyPr>
          <a:lstStyle/>
          <a:p>
            <a:pPr algn="ctr"/>
            <a:r>
              <a:rPr lang="es-ES" dirty="0" smtClean="0"/>
              <a:t>AHOLKULARIAK- ESKOLAK</a:t>
            </a:r>
            <a:endParaRPr lang="es-ES" dirty="0"/>
          </a:p>
        </p:txBody>
      </p:sp>
    </p:spTree>
    <p:extLst>
      <p:ext uri="{BB962C8B-B14F-4D97-AF65-F5344CB8AC3E}">
        <p14:creationId xmlns:p14="http://schemas.microsoft.com/office/powerpoint/2010/main" val="290577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490288884"/>
              </p:ext>
            </p:extLst>
          </p:nvPr>
        </p:nvGraphicFramePr>
        <p:xfrm>
          <a:off x="1331640" y="332656"/>
          <a:ext cx="2952328" cy="4381947"/>
        </p:xfrm>
        <a:graphic>
          <a:graphicData uri="http://schemas.openxmlformats.org/drawingml/2006/table">
            <a:tbl>
              <a:tblPr/>
              <a:tblGrid>
                <a:gridCol w="2952328">
                  <a:extLst>
                    <a:ext uri="{9D8B030D-6E8A-4147-A177-3AD203B41FA5}">
                      <a16:colId xmlns:a16="http://schemas.microsoft.com/office/drawing/2014/main" xmlns="" val="20000"/>
                    </a:ext>
                  </a:extLst>
                </a:gridCol>
              </a:tblGrid>
              <a:tr h="809470">
                <a:tc>
                  <a:txBody>
                    <a:bodyPr/>
                    <a:lstStyle/>
                    <a:p>
                      <a:pPr algn="ctr" rtl="0" fontAlgn="ctr">
                        <a:spcBef>
                          <a:spcPts val="300"/>
                        </a:spcBef>
                        <a:spcAft>
                          <a:spcPts val="0"/>
                        </a:spcAft>
                      </a:pPr>
                      <a:r>
                        <a:rPr lang="es-ES" sz="1200" b="0" i="0" u="none" strike="noStrike" dirty="0" err="1">
                          <a:solidFill>
                            <a:srgbClr val="000000"/>
                          </a:solidFill>
                          <a:effectLst/>
                          <a:latin typeface="Arial"/>
                        </a:rPr>
                        <a:t>Ikasberri</a:t>
                      </a:r>
                      <a:r>
                        <a:rPr lang="es-ES" sz="1200" b="0" i="0" u="none" strike="noStrike" dirty="0">
                          <a:solidFill>
                            <a:srgbClr val="000000"/>
                          </a:solidFill>
                          <a:effectLst/>
                          <a:latin typeface="Arial"/>
                        </a:rPr>
                        <a:t>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AZPEITIA</a:t>
                      </a:r>
                      <a:endParaRPr lang="es-ES" sz="1200" dirty="0">
                        <a:effectLst/>
                      </a:endParaRPr>
                    </a:p>
                    <a:p>
                      <a:pPr marL="32385" algn="ctr" rtl="0" fontAlgn="ctr">
                        <a:spcBef>
                          <a:spcPts val="300"/>
                        </a:spcBef>
                        <a:spcAft>
                          <a:spcPts val="0"/>
                        </a:spcAft>
                      </a:pPr>
                      <a:r>
                        <a:rPr lang="es-ES" sz="1200" b="0" i="0" u="none" strike="noStrike" dirty="0" err="1">
                          <a:solidFill>
                            <a:srgbClr val="000000"/>
                          </a:solidFill>
                          <a:effectLst/>
                          <a:latin typeface="Arial"/>
                        </a:rPr>
                        <a:t>Edurne</a:t>
                      </a:r>
                      <a:r>
                        <a:rPr lang="es-ES" sz="1200" b="0" i="0" u="none" strike="noStrike" dirty="0">
                          <a:solidFill>
                            <a:srgbClr val="000000"/>
                          </a:solidFill>
                          <a:effectLst/>
                          <a:latin typeface="Arial"/>
                        </a:rPr>
                        <a:t> </a:t>
                      </a:r>
                      <a:r>
                        <a:rPr lang="es-ES" sz="1200" b="0" i="0" u="none" strike="noStrike" dirty="0" err="1">
                          <a:solidFill>
                            <a:srgbClr val="000000"/>
                          </a:solidFill>
                          <a:effectLst/>
                          <a:latin typeface="Arial"/>
                        </a:rPr>
                        <a:t>Iribar</a:t>
                      </a:r>
                      <a:r>
                        <a:rPr lang="es-ES" sz="1200" b="0" i="0" u="none" strike="noStrike" dirty="0">
                          <a:solidFill>
                            <a:srgbClr val="000000"/>
                          </a:solidFill>
                          <a:effectLst/>
                          <a:latin typeface="Arial"/>
                        </a:rPr>
                        <a:t> Lurdes </a:t>
                      </a:r>
                      <a:r>
                        <a:rPr lang="es-ES" sz="1200" b="0" i="0" u="none" strike="noStrike" dirty="0" err="1">
                          <a:solidFill>
                            <a:srgbClr val="000000"/>
                          </a:solidFill>
                          <a:effectLst/>
                          <a:latin typeface="Arial"/>
                        </a:rPr>
                        <a:t>Lekuona</a:t>
                      </a:r>
                      <a:endParaRPr lang="es-ES" sz="1200" dirty="0">
                        <a:effectLst/>
                      </a:endParaRPr>
                    </a:p>
                  </a:txBody>
                  <a:tcPr marL="59335" marR="59335" marT="37149" marB="37149" anchor="ctr">
                    <a:lnL w="12700" cap="flat" cmpd="sng" algn="ctr">
                      <a:solidFill>
                        <a:srgbClr val="9B9B9B"/>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817274">
                <a:tc>
                  <a:txBody>
                    <a:bodyPr/>
                    <a:lstStyle/>
                    <a:p>
                      <a:pPr algn="ctr" rtl="0" fontAlgn="ctr">
                        <a:spcBef>
                          <a:spcPts val="300"/>
                        </a:spcBef>
                        <a:spcAft>
                          <a:spcPts val="0"/>
                        </a:spcAft>
                      </a:pPr>
                      <a:r>
                        <a:rPr lang="es-ES" sz="1200" b="0" i="0" u="none" strike="noStrike" dirty="0" err="1">
                          <a:solidFill>
                            <a:srgbClr val="000000"/>
                          </a:solidFill>
                          <a:effectLst/>
                          <a:latin typeface="Arial"/>
                        </a:rPr>
                        <a:t>Iraurgi</a:t>
                      </a:r>
                      <a:r>
                        <a:rPr lang="es-ES" sz="1200" b="0" i="0" u="none" strike="noStrike" dirty="0">
                          <a:solidFill>
                            <a:srgbClr val="000000"/>
                          </a:solidFill>
                          <a:effectLst/>
                          <a:latin typeface="Arial"/>
                        </a:rPr>
                        <a:t>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AZPEITIA</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Nerea </a:t>
                      </a:r>
                      <a:r>
                        <a:rPr lang="es-ES" sz="1200" b="0" i="0" u="none" strike="noStrike" dirty="0" err="1">
                          <a:solidFill>
                            <a:srgbClr val="000000"/>
                          </a:solidFill>
                          <a:effectLst/>
                          <a:latin typeface="Arial"/>
                        </a:rPr>
                        <a:t>Iriondo</a:t>
                      </a:r>
                      <a:r>
                        <a:rPr lang="es-ES" sz="1200" b="0" i="0" u="none" strike="noStrike" dirty="0">
                          <a:solidFill>
                            <a:srgbClr val="000000"/>
                          </a:solidFill>
                          <a:effectLst/>
                          <a:latin typeface="Arial"/>
                        </a:rPr>
                        <a:t> Lurdes </a:t>
                      </a:r>
                      <a:r>
                        <a:rPr lang="es-ES" sz="1200" b="0" i="0" u="none" strike="noStrike" dirty="0" err="1">
                          <a:solidFill>
                            <a:srgbClr val="000000"/>
                          </a:solidFill>
                          <a:effectLst/>
                          <a:latin typeface="Arial"/>
                        </a:rPr>
                        <a:t>Lekuona</a:t>
                      </a:r>
                      <a:endParaRPr lang="es-ES"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r h="953486">
                <a:tc>
                  <a:txBody>
                    <a:bodyPr/>
                    <a:lstStyle/>
                    <a:p>
                      <a:pPr algn="ctr" rtl="0" fontAlgn="ctr">
                        <a:spcBef>
                          <a:spcPts val="300"/>
                        </a:spcBef>
                        <a:spcAft>
                          <a:spcPts val="0"/>
                        </a:spcAft>
                      </a:pPr>
                      <a:r>
                        <a:rPr lang="es-ES" sz="1200" b="0" i="0" u="none" strike="noStrike" dirty="0" err="1">
                          <a:solidFill>
                            <a:srgbClr val="000000"/>
                          </a:solidFill>
                          <a:effectLst/>
                          <a:latin typeface="Arial"/>
                        </a:rPr>
                        <a:t>Urola</a:t>
                      </a:r>
                      <a:r>
                        <a:rPr lang="es-ES" sz="1200" b="0" i="0" u="none" strike="noStrike" dirty="0">
                          <a:solidFill>
                            <a:srgbClr val="000000"/>
                          </a:solidFill>
                          <a:effectLst/>
                          <a:latin typeface="Arial"/>
                        </a:rPr>
                        <a:t> Ikastola BHI</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AZPEITIA</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Nerea </a:t>
                      </a:r>
                      <a:r>
                        <a:rPr lang="es-ES" sz="1200" b="0" i="0" u="none" strike="noStrike" dirty="0" err="1">
                          <a:solidFill>
                            <a:srgbClr val="000000"/>
                          </a:solidFill>
                          <a:effectLst/>
                          <a:latin typeface="Arial"/>
                        </a:rPr>
                        <a:t>Iriondo</a:t>
                      </a:r>
                      <a:r>
                        <a:rPr lang="es-ES" sz="1200" b="0" i="0" u="none" strike="noStrike" dirty="0">
                          <a:solidFill>
                            <a:srgbClr val="000000"/>
                          </a:solidFill>
                          <a:effectLst/>
                          <a:latin typeface="Arial"/>
                        </a:rPr>
                        <a:t> / Lurdes </a:t>
                      </a:r>
                      <a:r>
                        <a:rPr lang="es-ES" sz="1200" b="0" i="0" u="none" strike="noStrike" dirty="0" err="1">
                          <a:solidFill>
                            <a:srgbClr val="000000"/>
                          </a:solidFill>
                          <a:effectLst/>
                          <a:latin typeface="Arial"/>
                        </a:rPr>
                        <a:t>Lekuona</a:t>
                      </a:r>
                      <a:endParaRPr lang="es-ES"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2"/>
                  </a:ext>
                </a:extLst>
              </a:tr>
              <a:tr h="984443">
                <a:tc>
                  <a:txBody>
                    <a:bodyPr/>
                    <a:lstStyle/>
                    <a:p>
                      <a:pPr algn="ctr" rtl="0" fontAlgn="ctr">
                        <a:spcBef>
                          <a:spcPts val="300"/>
                        </a:spcBef>
                        <a:spcAft>
                          <a:spcPts val="0"/>
                        </a:spcAft>
                      </a:pPr>
                      <a:r>
                        <a:rPr lang="it-IT" sz="1200" b="0" i="0" u="none" strike="noStrike" dirty="0">
                          <a:solidFill>
                            <a:srgbClr val="000000"/>
                          </a:solidFill>
                          <a:effectLst/>
                          <a:latin typeface="Arial"/>
                        </a:rPr>
                        <a:t>San Martin LHI</a:t>
                      </a:r>
                      <a:endParaRPr lang="it-IT" sz="1200" dirty="0">
                        <a:effectLst/>
                      </a:endParaRPr>
                    </a:p>
                    <a:p>
                      <a:pPr algn="ctr" rtl="0" fontAlgn="ctr">
                        <a:spcBef>
                          <a:spcPts val="300"/>
                        </a:spcBef>
                        <a:spcAft>
                          <a:spcPts val="0"/>
                        </a:spcAft>
                      </a:pPr>
                      <a:r>
                        <a:rPr lang="it-IT" sz="1200" b="0" i="0" u="none" strike="noStrike" dirty="0">
                          <a:solidFill>
                            <a:srgbClr val="000000"/>
                          </a:solidFill>
                          <a:effectLst/>
                          <a:latin typeface="Arial"/>
                        </a:rPr>
                        <a:t>ERREZIL</a:t>
                      </a:r>
                      <a:endParaRPr lang="it-IT" sz="1200" dirty="0">
                        <a:effectLst/>
                      </a:endParaRPr>
                    </a:p>
                    <a:p>
                      <a:pPr marL="32385" algn="ctr" rtl="0" fontAlgn="ctr">
                        <a:spcBef>
                          <a:spcPts val="300"/>
                        </a:spcBef>
                        <a:spcAft>
                          <a:spcPts val="0"/>
                        </a:spcAft>
                      </a:pPr>
                      <a:r>
                        <a:rPr lang="it-IT" sz="1200" b="0" i="0" u="none" strike="noStrike" dirty="0">
                          <a:solidFill>
                            <a:srgbClr val="000000"/>
                          </a:solidFill>
                          <a:effectLst/>
                          <a:latin typeface="Arial"/>
                        </a:rPr>
                        <a:t>Nekane Azurmendi / Marijo</a:t>
                      </a:r>
                      <a:endParaRPr lang="it-IT" sz="1200" dirty="0">
                        <a:effectLst/>
                      </a:endParaRPr>
                    </a:p>
                    <a:p>
                      <a:pPr marL="32385" algn="ctr" rtl="0" fontAlgn="ctr">
                        <a:spcBef>
                          <a:spcPts val="300"/>
                        </a:spcBef>
                        <a:spcAft>
                          <a:spcPts val="0"/>
                        </a:spcAft>
                      </a:pPr>
                      <a:r>
                        <a:rPr lang="it-IT" sz="1200" b="0" i="0" u="none" strike="noStrike" dirty="0">
                          <a:solidFill>
                            <a:srgbClr val="000000"/>
                          </a:solidFill>
                          <a:effectLst/>
                          <a:latin typeface="Arial"/>
                        </a:rPr>
                        <a:t>Garmendia</a:t>
                      </a:r>
                      <a:endParaRPr lang="it-IT"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3"/>
                  </a:ext>
                </a:extLst>
              </a:tr>
              <a:tr h="817274">
                <a:tc>
                  <a:txBody>
                    <a:bodyPr/>
                    <a:lstStyle/>
                    <a:p>
                      <a:pPr algn="ctr" rtl="0" fontAlgn="ctr">
                        <a:spcBef>
                          <a:spcPts val="300"/>
                        </a:spcBef>
                        <a:spcAft>
                          <a:spcPts val="0"/>
                        </a:spcAft>
                      </a:pPr>
                      <a:r>
                        <a:rPr lang="pt-BR" sz="1200" b="0" i="0" u="none" strike="noStrike" dirty="0" err="1">
                          <a:solidFill>
                            <a:srgbClr val="000000"/>
                          </a:solidFill>
                          <a:effectLst/>
                          <a:latin typeface="Arial"/>
                        </a:rPr>
                        <a:t>Iturzaeta</a:t>
                      </a:r>
                      <a:r>
                        <a:rPr lang="pt-BR" sz="1200" b="0" i="0" u="none" strike="noStrike" dirty="0">
                          <a:solidFill>
                            <a:srgbClr val="000000"/>
                          </a:solidFill>
                          <a:effectLst/>
                          <a:latin typeface="Arial"/>
                        </a:rPr>
                        <a:t> LHI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GETARIA</a:t>
                      </a:r>
                      <a:endParaRPr lang="pt-BR" sz="1200" dirty="0">
                        <a:effectLst/>
                      </a:endParaRPr>
                    </a:p>
                    <a:p>
                      <a:pPr marL="32385" algn="ctr" rtl="0" fontAlgn="ctr">
                        <a:spcBef>
                          <a:spcPts val="300"/>
                        </a:spcBef>
                        <a:spcAft>
                          <a:spcPts val="0"/>
                        </a:spcAft>
                      </a:pPr>
                      <a:r>
                        <a:rPr lang="pt-BR" sz="1200" b="0" i="0" u="none" strike="noStrike" dirty="0">
                          <a:solidFill>
                            <a:srgbClr val="000000"/>
                          </a:solidFill>
                          <a:effectLst/>
                          <a:latin typeface="Arial"/>
                        </a:rPr>
                        <a:t>Jose </a:t>
                      </a:r>
                      <a:r>
                        <a:rPr lang="pt-BR" sz="1200" b="0" i="0" u="none" strike="noStrike" dirty="0" err="1">
                          <a:solidFill>
                            <a:srgbClr val="000000"/>
                          </a:solidFill>
                          <a:effectLst/>
                          <a:latin typeface="Arial"/>
                        </a:rPr>
                        <a:t>Luis</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Alberdi</a:t>
                      </a:r>
                      <a:r>
                        <a:rPr lang="pt-BR" sz="1200" b="0" i="0" u="none" strike="noStrike" dirty="0">
                          <a:solidFill>
                            <a:srgbClr val="000000"/>
                          </a:solidFill>
                          <a:effectLst/>
                          <a:latin typeface="Arial"/>
                        </a:rPr>
                        <a:t> / Leire Rodrigo</a:t>
                      </a:r>
                      <a:endParaRPr lang="pt-BR" sz="1200" dirty="0">
                        <a:effectLst/>
                      </a:endParaRPr>
                    </a:p>
                  </a:txBody>
                  <a:tcPr marL="59335" marR="59335" marT="37149" marB="37149"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4"/>
                  </a:ext>
                </a:extLst>
              </a:tr>
            </a:tbl>
          </a:graphicData>
        </a:graphic>
      </p:graphicFrame>
      <p:sp>
        <p:nvSpPr>
          <p:cNvPr id="3" name="Rectangle 1"/>
          <p:cNvSpPr>
            <a:spLocks noChangeArrowheads="1"/>
          </p:cNvSpPr>
          <p:nvPr/>
        </p:nvSpPr>
        <p:spPr bwMode="auto">
          <a:xfrm>
            <a:off x="4102100" y="15478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chemeClr val="tx1"/>
                </a:solidFill>
                <a:effectLst/>
                <a:latin typeface="Arial" pitchFamily="34" charset="0"/>
                <a:cs typeface="Arial" pitchFamily="34" charset="0"/>
              </a:rPr>
              <a:t/>
            </a:r>
            <a:br>
              <a:rPr kumimoji="0" lang="es-ES" altLang="es-ES" sz="1800" b="0" i="0" u="none" strike="noStrike" cap="none" normalizeH="0" baseline="0" smtClean="0">
                <a:ln>
                  <a:noFill/>
                </a:ln>
                <a:solidFill>
                  <a:schemeClr val="tx1"/>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719574631"/>
              </p:ext>
            </p:extLst>
          </p:nvPr>
        </p:nvGraphicFramePr>
        <p:xfrm>
          <a:off x="1362736" y="4725144"/>
          <a:ext cx="2952328" cy="1390640"/>
        </p:xfrm>
        <a:graphic>
          <a:graphicData uri="http://schemas.openxmlformats.org/drawingml/2006/table">
            <a:tbl>
              <a:tblPr/>
              <a:tblGrid>
                <a:gridCol w="2952328">
                  <a:extLst>
                    <a:ext uri="{9D8B030D-6E8A-4147-A177-3AD203B41FA5}">
                      <a16:colId xmlns:a16="http://schemas.microsoft.com/office/drawing/2014/main" xmlns="" val="20000"/>
                    </a:ext>
                  </a:extLst>
                </a:gridCol>
              </a:tblGrid>
              <a:tr h="720080">
                <a:tc>
                  <a:txBody>
                    <a:bodyPr/>
                    <a:lstStyle/>
                    <a:p>
                      <a:pPr algn="ctr" rtl="0" fontAlgn="ctr">
                        <a:spcBef>
                          <a:spcPts val="300"/>
                        </a:spcBef>
                        <a:spcAft>
                          <a:spcPts val="0"/>
                        </a:spcAft>
                      </a:pPr>
                      <a:r>
                        <a:rPr lang="es-ES" sz="1100" b="0" i="0" u="none" strike="noStrike" dirty="0" err="1">
                          <a:solidFill>
                            <a:srgbClr val="000000"/>
                          </a:solidFill>
                          <a:effectLst/>
                          <a:latin typeface="Arial"/>
                        </a:rPr>
                        <a:t>Oikia</a:t>
                      </a:r>
                      <a:r>
                        <a:rPr lang="es-ES" sz="1100" b="0" i="0" u="none" strike="noStrike" dirty="0">
                          <a:solidFill>
                            <a:srgbClr val="000000"/>
                          </a:solidFill>
                          <a:effectLst/>
                          <a:latin typeface="Arial"/>
                        </a:rPr>
                        <a:t> LHI</a:t>
                      </a:r>
                      <a:endParaRPr lang="es-ES" dirty="0">
                        <a:effectLst/>
                      </a:endParaRPr>
                    </a:p>
                    <a:p>
                      <a:pPr algn="ctr" rtl="0" fontAlgn="ctr">
                        <a:spcBef>
                          <a:spcPts val="300"/>
                        </a:spcBef>
                        <a:spcAft>
                          <a:spcPts val="0"/>
                        </a:spcAft>
                      </a:pPr>
                      <a:r>
                        <a:rPr lang="es-ES" sz="1100" b="0" i="0" u="none" strike="noStrike" dirty="0">
                          <a:solidFill>
                            <a:srgbClr val="000000"/>
                          </a:solidFill>
                          <a:effectLst/>
                          <a:latin typeface="Arial"/>
                        </a:rPr>
                        <a:t>OIKIA</a:t>
                      </a:r>
                      <a:endParaRPr lang="es-ES" dirty="0">
                        <a:effectLst/>
                      </a:endParaRPr>
                    </a:p>
                    <a:p>
                      <a:pPr marL="32385" algn="ctr" rtl="0" fontAlgn="ctr">
                        <a:spcBef>
                          <a:spcPts val="300"/>
                        </a:spcBef>
                        <a:spcAft>
                          <a:spcPts val="0"/>
                        </a:spcAft>
                      </a:pPr>
                      <a:r>
                        <a:rPr lang="es-ES" sz="1100" b="0" i="0" u="none" strike="noStrike" dirty="0">
                          <a:solidFill>
                            <a:srgbClr val="000000"/>
                          </a:solidFill>
                          <a:effectLst/>
                          <a:latin typeface="Arial"/>
                        </a:rPr>
                        <a:t>Nekane </a:t>
                      </a:r>
                      <a:r>
                        <a:rPr lang="es-ES" sz="1100" b="0" i="0" u="none" strike="noStrike" dirty="0" err="1">
                          <a:solidFill>
                            <a:srgbClr val="000000"/>
                          </a:solidFill>
                          <a:effectLst/>
                          <a:latin typeface="Arial"/>
                        </a:rPr>
                        <a:t>Azurmendi</a:t>
                      </a:r>
                      <a:r>
                        <a:rPr lang="es-ES" sz="1100" b="0" i="0" u="none" strike="noStrike" dirty="0">
                          <a:solidFill>
                            <a:srgbClr val="000000"/>
                          </a:solidFill>
                          <a:effectLst/>
                          <a:latin typeface="Arial"/>
                        </a:rPr>
                        <a:t>/ Lurdes </a:t>
                      </a:r>
                      <a:r>
                        <a:rPr lang="es-ES" sz="1100" b="0" i="0" u="none" strike="noStrike" dirty="0" err="1">
                          <a:solidFill>
                            <a:srgbClr val="000000"/>
                          </a:solidFill>
                          <a:effectLst/>
                          <a:latin typeface="Arial"/>
                        </a:rPr>
                        <a:t>Lekuona</a:t>
                      </a:r>
                      <a:endParaRPr lang="es-ES" dirty="0">
                        <a:effectLst/>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393700">
                <a:tc>
                  <a:txBody>
                    <a:bodyPr/>
                    <a:lstStyle/>
                    <a:p>
                      <a:pPr algn="ctr" rtl="0" fontAlgn="ctr">
                        <a:spcBef>
                          <a:spcPts val="300"/>
                        </a:spcBef>
                        <a:spcAft>
                          <a:spcPts val="0"/>
                        </a:spcAft>
                      </a:pPr>
                      <a:r>
                        <a:rPr lang="es-ES" sz="1100" b="0" i="0" u="none" strike="noStrike" dirty="0" err="1">
                          <a:solidFill>
                            <a:srgbClr val="000000"/>
                          </a:solidFill>
                          <a:effectLst/>
                          <a:latin typeface="Arial"/>
                        </a:rPr>
                        <a:t>Orio</a:t>
                      </a:r>
                      <a:r>
                        <a:rPr lang="es-ES" sz="1100" b="0" i="0" u="none" strike="noStrike" dirty="0">
                          <a:solidFill>
                            <a:srgbClr val="000000"/>
                          </a:solidFill>
                          <a:effectLst/>
                          <a:latin typeface="Arial"/>
                        </a:rPr>
                        <a:t> Ikastola HLBHIP</a:t>
                      </a:r>
                      <a:endParaRPr lang="es-ES" dirty="0">
                        <a:effectLst/>
                      </a:endParaRPr>
                    </a:p>
                    <a:p>
                      <a:pPr algn="ctr" rtl="0" fontAlgn="ctr">
                        <a:spcBef>
                          <a:spcPts val="300"/>
                        </a:spcBef>
                        <a:spcAft>
                          <a:spcPts val="0"/>
                        </a:spcAft>
                      </a:pPr>
                      <a:r>
                        <a:rPr lang="es-ES" sz="1100" b="0" i="0" u="none" strike="noStrike" dirty="0">
                          <a:solidFill>
                            <a:srgbClr val="000000"/>
                          </a:solidFill>
                          <a:effectLst/>
                          <a:latin typeface="Arial"/>
                        </a:rPr>
                        <a:t>ORIO</a:t>
                      </a:r>
                      <a:endParaRPr lang="es-ES" dirty="0">
                        <a:effectLst/>
                      </a:endParaRPr>
                    </a:p>
                    <a:p>
                      <a:pPr marL="32385" algn="ctr" rtl="0" fontAlgn="ctr">
                        <a:spcBef>
                          <a:spcPts val="300"/>
                        </a:spcBef>
                        <a:spcAft>
                          <a:spcPts val="0"/>
                        </a:spcAft>
                      </a:pPr>
                      <a:r>
                        <a:rPr lang="es-ES" sz="1100" b="0" i="0" u="none" strike="noStrike" dirty="0" err="1">
                          <a:solidFill>
                            <a:srgbClr val="000000"/>
                          </a:solidFill>
                          <a:effectLst/>
                          <a:latin typeface="Arial"/>
                        </a:rPr>
                        <a:t>Edurne</a:t>
                      </a:r>
                      <a:r>
                        <a:rPr lang="es-ES" sz="1100" b="0" i="0" u="none" strike="noStrike" dirty="0">
                          <a:solidFill>
                            <a:srgbClr val="000000"/>
                          </a:solidFill>
                          <a:effectLst/>
                          <a:latin typeface="Arial"/>
                        </a:rPr>
                        <a:t> </a:t>
                      </a:r>
                      <a:r>
                        <a:rPr lang="es-ES" sz="1100" b="0" i="0" u="none" strike="noStrike" dirty="0" err="1">
                          <a:solidFill>
                            <a:srgbClr val="000000"/>
                          </a:solidFill>
                          <a:effectLst/>
                          <a:latin typeface="Arial"/>
                        </a:rPr>
                        <a:t>Iribar</a:t>
                      </a:r>
                      <a:r>
                        <a:rPr lang="es-ES" sz="1100" b="0" i="0" u="none" strike="noStrike" dirty="0">
                          <a:solidFill>
                            <a:srgbClr val="000000"/>
                          </a:solidFill>
                          <a:effectLst/>
                          <a:latin typeface="Arial"/>
                        </a:rPr>
                        <a:t> / </a:t>
                      </a:r>
                      <a:r>
                        <a:rPr lang="es-ES" sz="1100" b="0" i="0" u="none" strike="noStrike" dirty="0" err="1">
                          <a:solidFill>
                            <a:srgbClr val="000000"/>
                          </a:solidFill>
                          <a:effectLst/>
                          <a:latin typeface="Arial"/>
                        </a:rPr>
                        <a:t>Marijo</a:t>
                      </a:r>
                      <a:r>
                        <a:rPr lang="es-ES" sz="1100" b="0" i="0" u="none" strike="noStrike" dirty="0">
                          <a:solidFill>
                            <a:srgbClr val="000000"/>
                          </a:solidFill>
                          <a:effectLst/>
                          <a:latin typeface="Arial"/>
                        </a:rPr>
                        <a:t> Garmendia</a:t>
                      </a:r>
                      <a:endParaRPr lang="es-ES" dirty="0">
                        <a:effectLst/>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bl>
          </a:graphicData>
        </a:graphic>
      </p:graphicFrame>
      <p:sp>
        <p:nvSpPr>
          <p:cNvPr id="5" name="Rectangle 2"/>
          <p:cNvSpPr>
            <a:spLocks noChangeArrowheads="1"/>
          </p:cNvSpPr>
          <p:nvPr/>
        </p:nvSpPr>
        <p:spPr bwMode="auto">
          <a:xfrm>
            <a:off x="3992563" y="26892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chemeClr val="tx1"/>
                </a:solidFill>
                <a:effectLst/>
                <a:latin typeface="Arial" pitchFamily="34" charset="0"/>
                <a:cs typeface="Arial" pitchFamily="34" charset="0"/>
              </a:rPr>
              <a:t/>
            </a:r>
            <a:br>
              <a:rPr kumimoji="0" lang="es-ES" altLang="es-ES" sz="1800" b="0" i="0" u="none" strike="noStrike" cap="none" normalizeH="0" baseline="0" smtClean="0">
                <a:ln>
                  <a:noFill/>
                </a:ln>
                <a:solidFill>
                  <a:schemeClr val="tx1"/>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721345086"/>
              </p:ext>
            </p:extLst>
          </p:nvPr>
        </p:nvGraphicFramePr>
        <p:xfrm>
          <a:off x="4860032" y="396655"/>
          <a:ext cx="3600400" cy="5624633"/>
        </p:xfrm>
        <a:graphic>
          <a:graphicData uri="http://schemas.openxmlformats.org/drawingml/2006/table">
            <a:tbl>
              <a:tblPr/>
              <a:tblGrid>
                <a:gridCol w="3600400">
                  <a:extLst>
                    <a:ext uri="{9D8B030D-6E8A-4147-A177-3AD203B41FA5}">
                      <a16:colId xmlns:a16="http://schemas.microsoft.com/office/drawing/2014/main" xmlns="" val="20000"/>
                    </a:ext>
                  </a:extLst>
                </a:gridCol>
              </a:tblGrid>
              <a:tr h="83756">
                <a:tc>
                  <a:txBody>
                    <a:bodyPr/>
                    <a:lstStyle/>
                    <a:p>
                      <a:pPr algn="ctr" rtl="0" fontAlgn="ctr">
                        <a:spcBef>
                          <a:spcPts val="300"/>
                        </a:spcBef>
                        <a:spcAft>
                          <a:spcPts val="0"/>
                        </a:spcAft>
                      </a:pPr>
                      <a:r>
                        <a:rPr lang="es-ES" sz="1200" b="0" i="0" u="none" strike="noStrike" dirty="0" err="1">
                          <a:solidFill>
                            <a:srgbClr val="000000"/>
                          </a:solidFill>
                          <a:effectLst/>
                          <a:latin typeface="Arial"/>
                        </a:rPr>
                        <a:t>Zaragueta</a:t>
                      </a:r>
                      <a:r>
                        <a:rPr lang="es-ES" sz="1200" b="0" i="0" u="none" strike="noStrike" dirty="0">
                          <a:solidFill>
                            <a:srgbClr val="000000"/>
                          </a:solidFill>
                          <a:effectLst/>
                          <a:latin typeface="Arial"/>
                        </a:rPr>
                        <a:t> LHI </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ORIO</a:t>
                      </a:r>
                      <a:endParaRPr lang="es-ES" sz="1200" dirty="0">
                        <a:effectLst/>
                      </a:endParaRPr>
                    </a:p>
                    <a:p>
                      <a:pPr marL="32385" algn="ctr" rtl="0" fontAlgn="ctr">
                        <a:spcBef>
                          <a:spcPts val="300"/>
                        </a:spcBef>
                        <a:spcAft>
                          <a:spcPts val="0"/>
                        </a:spcAft>
                      </a:pPr>
                      <a:r>
                        <a:rPr lang="es-ES" sz="1200" b="0" i="0" u="none" strike="noStrike" dirty="0" err="1">
                          <a:solidFill>
                            <a:srgbClr val="000000"/>
                          </a:solidFill>
                          <a:effectLst/>
                          <a:latin typeface="Arial"/>
                        </a:rPr>
                        <a:t>Edurne</a:t>
                      </a:r>
                      <a:r>
                        <a:rPr lang="es-ES" sz="1200" b="0" i="0" u="none" strike="noStrike" dirty="0">
                          <a:solidFill>
                            <a:srgbClr val="000000"/>
                          </a:solidFill>
                          <a:effectLst/>
                          <a:latin typeface="Arial"/>
                        </a:rPr>
                        <a:t> </a:t>
                      </a:r>
                      <a:r>
                        <a:rPr lang="es-ES" sz="1200" b="0" i="0" u="none" strike="noStrike" dirty="0" err="1">
                          <a:solidFill>
                            <a:srgbClr val="000000"/>
                          </a:solidFill>
                          <a:effectLst/>
                          <a:latin typeface="Arial"/>
                        </a:rPr>
                        <a:t>Iribar</a:t>
                      </a:r>
                      <a:r>
                        <a:rPr lang="es-ES" sz="1200" b="0" i="0" u="none" strike="noStrike" dirty="0">
                          <a:solidFill>
                            <a:srgbClr val="000000"/>
                          </a:solidFill>
                          <a:effectLst/>
                          <a:latin typeface="Arial"/>
                        </a:rPr>
                        <a:t> / </a:t>
                      </a:r>
                      <a:r>
                        <a:rPr lang="es-ES" sz="1200" b="0" i="0" u="none" strike="noStrike" dirty="0" err="1">
                          <a:solidFill>
                            <a:srgbClr val="000000"/>
                          </a:solidFill>
                          <a:effectLst/>
                          <a:latin typeface="Arial"/>
                        </a:rPr>
                        <a:t>Marijo</a:t>
                      </a:r>
                      <a:r>
                        <a:rPr lang="es-ES" sz="1200" b="0" i="0" u="none" strike="noStrike" dirty="0">
                          <a:solidFill>
                            <a:srgbClr val="000000"/>
                          </a:solidFill>
                          <a:effectLst/>
                          <a:latin typeface="Arial"/>
                        </a:rPr>
                        <a:t> Garmendia</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448904">
                <a:tc>
                  <a:txBody>
                    <a:bodyPr/>
                    <a:lstStyle/>
                    <a:p>
                      <a:pPr algn="ctr" rtl="0" fontAlgn="ctr">
                        <a:spcBef>
                          <a:spcPts val="300"/>
                        </a:spcBef>
                        <a:spcAft>
                          <a:spcPts val="0"/>
                        </a:spcAft>
                      </a:pPr>
                      <a:r>
                        <a:rPr lang="es-ES" sz="1200" b="0" i="0" u="none" strike="noStrike" dirty="0">
                          <a:solidFill>
                            <a:srgbClr val="000000"/>
                          </a:solidFill>
                          <a:effectLst/>
                          <a:latin typeface="Arial"/>
                        </a:rPr>
                        <a:t>Antoniano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ZARAUTZ</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Uxue </a:t>
                      </a:r>
                      <a:r>
                        <a:rPr lang="es-ES" sz="1200" b="0" i="0" u="none" strike="noStrike" dirty="0" err="1">
                          <a:solidFill>
                            <a:srgbClr val="000000"/>
                          </a:solidFill>
                          <a:effectLst/>
                          <a:latin typeface="Arial"/>
                        </a:rPr>
                        <a:t>Berridi</a:t>
                      </a:r>
                      <a:r>
                        <a:rPr lang="es-ES" sz="1200" b="0" i="0" u="none" strike="noStrike" dirty="0">
                          <a:solidFill>
                            <a:srgbClr val="000000"/>
                          </a:solidFill>
                          <a:effectLst/>
                          <a:latin typeface="Arial"/>
                        </a:rPr>
                        <a:t> / Lurdes </a:t>
                      </a:r>
                      <a:r>
                        <a:rPr lang="es-ES" sz="1200" b="0" i="0" u="none" strike="noStrike" dirty="0" err="1">
                          <a:solidFill>
                            <a:srgbClr val="000000"/>
                          </a:solidFill>
                          <a:effectLst/>
                          <a:latin typeface="Arial"/>
                        </a:rPr>
                        <a:t>Lekuona</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r h="384775">
                <a:tc>
                  <a:txBody>
                    <a:bodyPr/>
                    <a:lstStyle/>
                    <a:p>
                      <a:pPr algn="ctr" rtl="0" fontAlgn="ctr">
                        <a:spcBef>
                          <a:spcPts val="300"/>
                        </a:spcBef>
                        <a:spcAft>
                          <a:spcPts val="0"/>
                        </a:spcAft>
                      </a:pPr>
                      <a:r>
                        <a:rPr lang="es-ES" sz="1200" b="0" i="0" u="none" strike="noStrike" dirty="0">
                          <a:solidFill>
                            <a:srgbClr val="000000"/>
                          </a:solidFill>
                          <a:effectLst/>
                          <a:latin typeface="Arial"/>
                        </a:rPr>
                        <a:t>La Salle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ZARAUTZ</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Nerea </a:t>
                      </a:r>
                      <a:r>
                        <a:rPr lang="es-ES" sz="1200" b="0" i="0" u="none" strike="noStrike" dirty="0" err="1">
                          <a:solidFill>
                            <a:srgbClr val="000000"/>
                          </a:solidFill>
                          <a:effectLst/>
                          <a:latin typeface="Arial"/>
                        </a:rPr>
                        <a:t>Iriondo</a:t>
                      </a:r>
                      <a:r>
                        <a:rPr lang="es-ES" sz="1200" b="0" i="0" u="none" strike="noStrike" dirty="0">
                          <a:solidFill>
                            <a:srgbClr val="000000"/>
                          </a:solidFill>
                          <a:effectLst/>
                          <a:latin typeface="Arial"/>
                        </a:rPr>
                        <a:t> / Leire Rodrigo</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2"/>
                  </a:ext>
                </a:extLst>
              </a:tr>
              <a:tr h="384775">
                <a:tc>
                  <a:txBody>
                    <a:bodyPr/>
                    <a:lstStyle/>
                    <a:p>
                      <a:pPr algn="ctr" rtl="0" fontAlgn="ctr">
                        <a:spcBef>
                          <a:spcPts val="300"/>
                        </a:spcBef>
                        <a:spcAft>
                          <a:spcPts val="0"/>
                        </a:spcAft>
                      </a:pPr>
                      <a:r>
                        <a:rPr lang="es-ES" sz="1200" b="0" i="0" u="none" strike="noStrike" dirty="0">
                          <a:solidFill>
                            <a:srgbClr val="000000"/>
                          </a:solidFill>
                          <a:effectLst/>
                          <a:latin typeface="Arial"/>
                        </a:rPr>
                        <a:t>Lizardi BHI</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ZARAUTZ</a:t>
                      </a:r>
                      <a:endParaRPr lang="es-ES" sz="1200" dirty="0">
                        <a:effectLst/>
                      </a:endParaRPr>
                    </a:p>
                    <a:p>
                      <a:pPr marL="32385" algn="ctr" rtl="0" fontAlgn="ctr">
                        <a:spcBef>
                          <a:spcPts val="300"/>
                        </a:spcBef>
                        <a:spcAft>
                          <a:spcPts val="0"/>
                        </a:spcAft>
                      </a:pPr>
                      <a:r>
                        <a:rPr lang="es-ES" sz="1200" b="0" i="0" u="none" strike="noStrike" dirty="0" err="1">
                          <a:solidFill>
                            <a:srgbClr val="000000"/>
                          </a:solidFill>
                          <a:effectLst/>
                          <a:latin typeface="Arial"/>
                        </a:rPr>
                        <a:t>Edurne</a:t>
                      </a:r>
                      <a:r>
                        <a:rPr lang="es-ES" sz="1200" b="0" i="0" u="none" strike="noStrike" dirty="0">
                          <a:solidFill>
                            <a:srgbClr val="000000"/>
                          </a:solidFill>
                          <a:effectLst/>
                          <a:latin typeface="Arial"/>
                        </a:rPr>
                        <a:t> </a:t>
                      </a:r>
                      <a:r>
                        <a:rPr lang="es-ES" sz="1200" b="0" i="0" u="none" strike="noStrike" dirty="0" err="1">
                          <a:solidFill>
                            <a:srgbClr val="000000"/>
                          </a:solidFill>
                          <a:effectLst/>
                          <a:latin typeface="Arial"/>
                        </a:rPr>
                        <a:t>Iribar</a:t>
                      </a:r>
                      <a:r>
                        <a:rPr lang="es-ES" sz="1200" b="0" i="0" u="none" strike="noStrike" dirty="0">
                          <a:solidFill>
                            <a:srgbClr val="000000"/>
                          </a:solidFill>
                          <a:effectLst/>
                          <a:latin typeface="Arial"/>
                        </a:rPr>
                        <a:t> / </a:t>
                      </a:r>
                      <a:r>
                        <a:rPr lang="es-ES" sz="1200" b="0" i="0" u="none" strike="noStrike" dirty="0" err="1">
                          <a:solidFill>
                            <a:srgbClr val="000000"/>
                          </a:solidFill>
                          <a:effectLst/>
                          <a:latin typeface="Arial"/>
                        </a:rPr>
                        <a:t>Marijo</a:t>
                      </a:r>
                      <a:r>
                        <a:rPr lang="es-ES" sz="1200" b="0" i="0" u="none" strike="noStrike" dirty="0">
                          <a:solidFill>
                            <a:srgbClr val="000000"/>
                          </a:solidFill>
                          <a:effectLst/>
                          <a:latin typeface="Arial"/>
                        </a:rPr>
                        <a:t> Garmendia </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3"/>
                  </a:ext>
                </a:extLst>
              </a:tr>
              <a:tr h="463479">
                <a:tc>
                  <a:txBody>
                    <a:bodyPr/>
                    <a:lstStyle/>
                    <a:p>
                      <a:pPr algn="ctr" rtl="0" fontAlgn="ctr">
                        <a:spcBef>
                          <a:spcPts val="300"/>
                        </a:spcBef>
                        <a:spcAft>
                          <a:spcPts val="0"/>
                        </a:spcAft>
                      </a:pPr>
                      <a:r>
                        <a:rPr lang="es-ES" sz="1200" b="0" i="0" u="none" strike="noStrike" dirty="0" err="1">
                          <a:solidFill>
                            <a:srgbClr val="000000"/>
                          </a:solidFill>
                          <a:effectLst/>
                          <a:latin typeface="Arial"/>
                        </a:rPr>
                        <a:t>Orokieta</a:t>
                      </a:r>
                      <a:r>
                        <a:rPr lang="es-ES" sz="1200" b="0" i="0" u="none" strike="noStrike" dirty="0">
                          <a:solidFill>
                            <a:srgbClr val="000000"/>
                          </a:solidFill>
                          <a:effectLst/>
                          <a:latin typeface="Arial"/>
                        </a:rPr>
                        <a:t> LHI</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ZARAUTZ</a:t>
                      </a:r>
                      <a:endParaRPr lang="es-ES" sz="1200" dirty="0">
                        <a:effectLst/>
                      </a:endParaRPr>
                    </a:p>
                    <a:p>
                      <a:pPr marL="32385" algn="ctr" rtl="0" fontAlgn="ctr">
                        <a:spcBef>
                          <a:spcPts val="300"/>
                        </a:spcBef>
                        <a:spcAft>
                          <a:spcPts val="0"/>
                        </a:spcAft>
                      </a:pPr>
                      <a:r>
                        <a:rPr lang="es-ES" sz="1200" b="0" i="0" u="none" strike="noStrike" dirty="0" err="1">
                          <a:solidFill>
                            <a:srgbClr val="000000"/>
                          </a:solidFill>
                          <a:effectLst/>
                          <a:latin typeface="Arial"/>
                        </a:rPr>
                        <a:t>Jose</a:t>
                      </a:r>
                      <a:r>
                        <a:rPr lang="es-ES" sz="1200" b="0" i="0" u="none" strike="noStrike" dirty="0">
                          <a:solidFill>
                            <a:srgbClr val="000000"/>
                          </a:solidFill>
                          <a:effectLst/>
                          <a:latin typeface="Arial"/>
                        </a:rPr>
                        <a:t> Luis Alberdi / </a:t>
                      </a:r>
                      <a:endParaRPr lang="es-ES" sz="1200" dirty="0">
                        <a:effectLst/>
                      </a:endParaRPr>
                    </a:p>
                    <a:p>
                      <a:pPr marL="32385" algn="ctr" rtl="0" fontAlgn="ctr">
                        <a:spcBef>
                          <a:spcPts val="300"/>
                        </a:spcBef>
                        <a:spcAft>
                          <a:spcPts val="0"/>
                        </a:spcAft>
                      </a:pPr>
                      <a:r>
                        <a:rPr lang="es-ES" sz="1200" b="0" i="0" u="none" strike="noStrike" dirty="0" err="1">
                          <a:solidFill>
                            <a:srgbClr val="000000"/>
                          </a:solidFill>
                          <a:effectLst/>
                          <a:latin typeface="Arial"/>
                        </a:rPr>
                        <a:t>Marijo</a:t>
                      </a:r>
                      <a:r>
                        <a:rPr lang="es-ES" sz="1200" b="0" i="0" u="none" strike="noStrike" dirty="0">
                          <a:solidFill>
                            <a:srgbClr val="000000"/>
                          </a:solidFill>
                          <a:effectLst/>
                          <a:latin typeface="Arial"/>
                        </a:rPr>
                        <a:t> Garmendia</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4"/>
                  </a:ext>
                </a:extLst>
              </a:tr>
              <a:tr h="448904">
                <a:tc>
                  <a:txBody>
                    <a:bodyPr/>
                    <a:lstStyle/>
                    <a:p>
                      <a:pPr algn="ctr" rtl="0" fontAlgn="ctr">
                        <a:spcBef>
                          <a:spcPts val="300"/>
                        </a:spcBef>
                        <a:spcAft>
                          <a:spcPts val="0"/>
                        </a:spcAft>
                      </a:pPr>
                      <a:r>
                        <a:rPr lang="es-ES" sz="1200" b="0" i="0" u="none" strike="noStrike" dirty="0">
                          <a:solidFill>
                            <a:srgbClr val="000000"/>
                          </a:solidFill>
                          <a:effectLst/>
                          <a:latin typeface="Arial"/>
                        </a:rPr>
                        <a:t>S. </a:t>
                      </a:r>
                      <a:r>
                        <a:rPr lang="es-ES" sz="1200" b="0" i="0" u="none" strike="noStrike" dirty="0" err="1">
                          <a:solidFill>
                            <a:srgbClr val="000000"/>
                          </a:solidFill>
                          <a:effectLst/>
                          <a:latin typeface="Arial"/>
                        </a:rPr>
                        <a:t>Mitxelena</a:t>
                      </a:r>
                      <a:r>
                        <a:rPr lang="es-ES" sz="1200" b="0" i="0" u="none" strike="noStrike" dirty="0">
                          <a:solidFill>
                            <a:srgbClr val="000000"/>
                          </a:solidFill>
                          <a:effectLst/>
                          <a:latin typeface="Arial"/>
                        </a:rPr>
                        <a:t> Ikastola HLBHIP</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ZARAUTZ</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Nerea </a:t>
                      </a:r>
                      <a:r>
                        <a:rPr lang="es-ES" sz="1200" b="0" i="0" u="none" strike="noStrike" dirty="0" err="1">
                          <a:solidFill>
                            <a:srgbClr val="000000"/>
                          </a:solidFill>
                          <a:effectLst/>
                          <a:latin typeface="Arial"/>
                        </a:rPr>
                        <a:t>Iriondo</a:t>
                      </a:r>
                      <a:r>
                        <a:rPr lang="es-ES" sz="1200" b="0" i="0" u="none" strike="noStrike" dirty="0">
                          <a:solidFill>
                            <a:srgbClr val="000000"/>
                          </a:solidFill>
                          <a:effectLst/>
                          <a:latin typeface="Arial"/>
                        </a:rPr>
                        <a:t> / Leire Rodrigo</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5"/>
                  </a:ext>
                </a:extLst>
              </a:tr>
              <a:tr h="471252">
                <a:tc>
                  <a:txBody>
                    <a:bodyPr/>
                    <a:lstStyle/>
                    <a:p>
                      <a:pPr algn="ctr" rtl="0" fontAlgn="ctr">
                        <a:spcBef>
                          <a:spcPts val="300"/>
                        </a:spcBef>
                        <a:spcAft>
                          <a:spcPts val="0"/>
                        </a:spcAft>
                      </a:pPr>
                      <a:r>
                        <a:rPr lang="pt-BR" sz="1200" b="0" i="0" u="none" strike="noStrike" dirty="0" err="1">
                          <a:solidFill>
                            <a:srgbClr val="000000"/>
                          </a:solidFill>
                          <a:effectLst/>
                          <a:latin typeface="Arial"/>
                        </a:rPr>
                        <a:t>Aizarna</a:t>
                      </a:r>
                      <a:r>
                        <a:rPr lang="pt-BR" sz="1200" b="0" i="0" u="none" strike="noStrike" dirty="0">
                          <a:solidFill>
                            <a:srgbClr val="000000"/>
                          </a:solidFill>
                          <a:effectLst/>
                          <a:latin typeface="Arial"/>
                        </a:rPr>
                        <a:t> LHI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ZESTOA</a:t>
                      </a:r>
                      <a:endParaRPr lang="pt-BR" sz="1200" dirty="0">
                        <a:effectLst/>
                      </a:endParaRPr>
                    </a:p>
                    <a:p>
                      <a:pPr marL="32385" algn="ctr" rtl="0" fontAlgn="ctr">
                        <a:spcBef>
                          <a:spcPts val="300"/>
                        </a:spcBef>
                        <a:spcAft>
                          <a:spcPts val="0"/>
                        </a:spcAft>
                      </a:pPr>
                      <a:r>
                        <a:rPr lang="pt-BR" sz="1200" b="0" i="0" u="none" strike="noStrike" dirty="0">
                          <a:solidFill>
                            <a:srgbClr val="000000"/>
                          </a:solidFill>
                          <a:effectLst/>
                          <a:latin typeface="Arial"/>
                        </a:rPr>
                        <a:t>Jose </a:t>
                      </a:r>
                      <a:r>
                        <a:rPr lang="pt-BR" sz="1200" b="0" i="0" u="none" strike="noStrike" dirty="0" err="1">
                          <a:solidFill>
                            <a:srgbClr val="000000"/>
                          </a:solidFill>
                          <a:effectLst/>
                          <a:latin typeface="Arial"/>
                        </a:rPr>
                        <a:t>Luis</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Alberdi</a:t>
                      </a:r>
                      <a:r>
                        <a:rPr lang="pt-BR" sz="1200" b="0" i="0" u="none" strike="noStrike" dirty="0">
                          <a:solidFill>
                            <a:srgbClr val="000000"/>
                          </a:solidFill>
                          <a:effectLst/>
                          <a:latin typeface="Arial"/>
                        </a:rPr>
                        <a:t> / Leire Rodrigo</a:t>
                      </a:r>
                      <a:endParaRPr lang="pt-BR"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6"/>
                  </a:ext>
                </a:extLst>
              </a:tr>
              <a:tr h="784913">
                <a:tc>
                  <a:txBody>
                    <a:bodyPr/>
                    <a:lstStyle/>
                    <a:p>
                      <a:pPr algn="ctr" rtl="0" fontAlgn="ctr">
                        <a:spcBef>
                          <a:spcPts val="300"/>
                        </a:spcBef>
                        <a:spcAft>
                          <a:spcPts val="0"/>
                        </a:spcAft>
                      </a:pPr>
                      <a:r>
                        <a:rPr lang="pt-BR" sz="1200" b="0" i="0" u="none" strike="noStrike" dirty="0" err="1">
                          <a:solidFill>
                            <a:srgbClr val="000000"/>
                          </a:solidFill>
                          <a:effectLst/>
                          <a:latin typeface="Arial"/>
                        </a:rPr>
                        <a:t>Arroa</a:t>
                      </a:r>
                      <a:r>
                        <a:rPr lang="pt-BR" sz="1200" b="0" i="0" u="none" strike="noStrike" dirty="0">
                          <a:solidFill>
                            <a:srgbClr val="000000"/>
                          </a:solidFill>
                          <a:effectLst/>
                          <a:latin typeface="Arial"/>
                        </a:rPr>
                        <a:t> LHI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ZESTOA</a:t>
                      </a:r>
                      <a:endParaRPr lang="pt-BR" sz="1200" dirty="0">
                        <a:effectLst/>
                      </a:endParaRPr>
                    </a:p>
                    <a:p>
                      <a:pPr marL="32385" algn="ctr" rtl="0" fontAlgn="ctr">
                        <a:spcBef>
                          <a:spcPts val="300"/>
                        </a:spcBef>
                        <a:spcAft>
                          <a:spcPts val="0"/>
                        </a:spcAft>
                      </a:pPr>
                      <a:r>
                        <a:rPr lang="pt-BR" sz="1200" b="0" i="0" u="none" strike="noStrike" dirty="0">
                          <a:solidFill>
                            <a:srgbClr val="000000"/>
                          </a:solidFill>
                          <a:effectLst/>
                          <a:latin typeface="Arial"/>
                        </a:rPr>
                        <a:t>Jose </a:t>
                      </a:r>
                      <a:r>
                        <a:rPr lang="pt-BR" sz="1200" b="0" i="0" u="none" strike="noStrike" dirty="0" err="1">
                          <a:solidFill>
                            <a:srgbClr val="000000"/>
                          </a:solidFill>
                          <a:effectLst/>
                          <a:latin typeface="Arial"/>
                        </a:rPr>
                        <a:t>Luis</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Alberdi</a:t>
                      </a:r>
                      <a:r>
                        <a:rPr lang="pt-BR" sz="1200" b="0" i="0" u="none" strike="noStrike" dirty="0">
                          <a:solidFill>
                            <a:srgbClr val="000000"/>
                          </a:solidFill>
                          <a:effectLst/>
                          <a:latin typeface="Arial"/>
                        </a:rPr>
                        <a:t> / Lurdes </a:t>
                      </a:r>
                      <a:r>
                        <a:rPr lang="pt-BR" sz="1200" b="0" i="0" u="none" strike="noStrike" dirty="0" err="1">
                          <a:solidFill>
                            <a:srgbClr val="000000"/>
                          </a:solidFill>
                          <a:effectLst/>
                          <a:latin typeface="Arial"/>
                        </a:rPr>
                        <a:t>Lekuona</a:t>
                      </a:r>
                      <a:endParaRPr lang="pt-BR"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7"/>
                  </a:ext>
                </a:extLst>
              </a:tr>
            </a:tbl>
          </a:graphicData>
        </a:graphic>
      </p:graphicFrame>
      <p:sp>
        <p:nvSpPr>
          <p:cNvPr id="7" name="Rectangle 3"/>
          <p:cNvSpPr>
            <a:spLocks noChangeArrowheads="1"/>
          </p:cNvSpPr>
          <p:nvPr/>
        </p:nvSpPr>
        <p:spPr bwMode="auto">
          <a:xfrm>
            <a:off x="4349750" y="1436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chemeClr val="tx1"/>
                </a:solidFill>
                <a:effectLst/>
                <a:latin typeface="Arial" pitchFamily="34" charset="0"/>
                <a:cs typeface="Arial" pitchFamily="34" charset="0"/>
              </a:rPr>
              <a:t/>
            </a:r>
            <a:br>
              <a:rPr kumimoji="0" lang="es-ES" altLang="es-ES" sz="1800" b="0" i="0" u="none" strike="noStrike" cap="none" normalizeH="0" baseline="0" smtClean="0">
                <a:ln>
                  <a:noFill/>
                </a:ln>
                <a:solidFill>
                  <a:schemeClr val="tx1"/>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98150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416038259"/>
              </p:ext>
            </p:extLst>
          </p:nvPr>
        </p:nvGraphicFramePr>
        <p:xfrm>
          <a:off x="2915816" y="1052736"/>
          <a:ext cx="3816424" cy="1979460"/>
        </p:xfrm>
        <a:graphic>
          <a:graphicData uri="http://schemas.openxmlformats.org/drawingml/2006/table">
            <a:tbl>
              <a:tblPr/>
              <a:tblGrid>
                <a:gridCol w="3816424">
                  <a:extLst>
                    <a:ext uri="{9D8B030D-6E8A-4147-A177-3AD203B41FA5}">
                      <a16:colId xmlns:a16="http://schemas.microsoft.com/office/drawing/2014/main" xmlns="" val="20000"/>
                    </a:ext>
                  </a:extLst>
                </a:gridCol>
              </a:tblGrid>
              <a:tr h="631220">
                <a:tc>
                  <a:txBody>
                    <a:bodyPr/>
                    <a:lstStyle/>
                    <a:p>
                      <a:pPr algn="ctr" rtl="0" fontAlgn="ctr">
                        <a:spcBef>
                          <a:spcPts val="300"/>
                        </a:spcBef>
                        <a:spcAft>
                          <a:spcPts val="0"/>
                        </a:spcAft>
                      </a:pPr>
                      <a:r>
                        <a:rPr lang="es-ES" sz="1200" b="0" i="0" u="none" strike="noStrike" dirty="0" err="1">
                          <a:solidFill>
                            <a:srgbClr val="000000"/>
                          </a:solidFill>
                          <a:effectLst/>
                          <a:latin typeface="Arial"/>
                        </a:rPr>
                        <a:t>Zestoa</a:t>
                      </a:r>
                      <a:r>
                        <a:rPr lang="es-ES" sz="1200" b="0" i="0" u="none" strike="noStrike" dirty="0">
                          <a:solidFill>
                            <a:srgbClr val="000000"/>
                          </a:solidFill>
                          <a:effectLst/>
                          <a:latin typeface="Arial"/>
                        </a:rPr>
                        <a:t> LHI</a:t>
                      </a:r>
                      <a:endParaRPr lang="es-ES" sz="1200" dirty="0">
                        <a:effectLst/>
                      </a:endParaRPr>
                    </a:p>
                    <a:p>
                      <a:pPr algn="ctr" rtl="0" fontAlgn="ctr">
                        <a:spcBef>
                          <a:spcPts val="300"/>
                        </a:spcBef>
                        <a:spcAft>
                          <a:spcPts val="0"/>
                        </a:spcAft>
                      </a:pPr>
                      <a:r>
                        <a:rPr lang="es-ES" sz="1200" b="0" i="0" u="none" strike="noStrike" dirty="0">
                          <a:solidFill>
                            <a:srgbClr val="000000"/>
                          </a:solidFill>
                          <a:effectLst/>
                          <a:latin typeface="Arial"/>
                        </a:rPr>
                        <a:t>ZESTOA</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Nekane </a:t>
                      </a:r>
                      <a:r>
                        <a:rPr lang="es-ES" sz="1200" b="0" i="0" u="none" strike="noStrike" dirty="0" err="1">
                          <a:solidFill>
                            <a:srgbClr val="000000"/>
                          </a:solidFill>
                          <a:effectLst/>
                          <a:latin typeface="Arial"/>
                        </a:rPr>
                        <a:t>Azurmendi</a:t>
                      </a:r>
                      <a:r>
                        <a:rPr lang="es-ES" sz="1200" b="0" i="0" u="none" strike="noStrike" dirty="0">
                          <a:solidFill>
                            <a:srgbClr val="000000"/>
                          </a:solidFill>
                          <a:effectLst/>
                          <a:latin typeface="Arial"/>
                        </a:rPr>
                        <a:t> / </a:t>
                      </a:r>
                      <a:r>
                        <a:rPr lang="es-ES" sz="1200" b="0" i="0" u="none" strike="noStrike" dirty="0" err="1">
                          <a:solidFill>
                            <a:srgbClr val="000000"/>
                          </a:solidFill>
                          <a:effectLst/>
                          <a:latin typeface="Arial"/>
                        </a:rPr>
                        <a:t>Marijo</a:t>
                      </a:r>
                      <a:r>
                        <a:rPr lang="es-ES" sz="1200" b="0" i="0" u="none" strike="noStrike" dirty="0">
                          <a:solidFill>
                            <a:srgbClr val="000000"/>
                          </a:solidFill>
                          <a:effectLst/>
                          <a:latin typeface="Arial"/>
                        </a:rPr>
                        <a:t> Garmendia</a:t>
                      </a:r>
                      <a:endParaRPr lang="es-ES"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r h="384775">
                <a:tc>
                  <a:txBody>
                    <a:bodyPr/>
                    <a:lstStyle/>
                    <a:p>
                      <a:pPr algn="ctr" rtl="0" fontAlgn="ctr">
                        <a:spcBef>
                          <a:spcPts val="300"/>
                        </a:spcBef>
                        <a:spcAft>
                          <a:spcPts val="0"/>
                        </a:spcAft>
                      </a:pPr>
                      <a:r>
                        <a:rPr lang="pt-BR" sz="1200" b="0" i="0" u="none" strike="noStrike" dirty="0" err="1">
                          <a:solidFill>
                            <a:srgbClr val="000000"/>
                          </a:solidFill>
                          <a:effectLst/>
                          <a:latin typeface="Arial"/>
                        </a:rPr>
                        <a:t>Zumaiena</a:t>
                      </a:r>
                      <a:r>
                        <a:rPr lang="pt-BR" sz="1200" b="0" i="0" u="none" strike="noStrike" dirty="0">
                          <a:solidFill>
                            <a:srgbClr val="000000"/>
                          </a:solidFill>
                          <a:effectLst/>
                          <a:latin typeface="Arial"/>
                        </a:rPr>
                        <a:t> HLBHIP</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ZUMAIA</a:t>
                      </a:r>
                      <a:endParaRPr lang="pt-BR" sz="1200" dirty="0">
                        <a:effectLst/>
                      </a:endParaRPr>
                    </a:p>
                    <a:p>
                      <a:pPr marL="32385" algn="ctr" rtl="0" fontAlgn="ctr">
                        <a:spcBef>
                          <a:spcPts val="300"/>
                        </a:spcBef>
                        <a:spcAft>
                          <a:spcPts val="0"/>
                        </a:spcAft>
                      </a:pPr>
                      <a:r>
                        <a:rPr lang="pt-BR" sz="1200" b="0" i="0" u="none" strike="noStrike" dirty="0" err="1">
                          <a:solidFill>
                            <a:srgbClr val="000000"/>
                          </a:solidFill>
                          <a:effectLst/>
                          <a:latin typeface="Arial"/>
                        </a:rPr>
                        <a:t>Nerea</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Iriondo</a:t>
                      </a:r>
                      <a:r>
                        <a:rPr lang="pt-BR" sz="1200" b="0" i="0" u="none" strike="noStrike" dirty="0">
                          <a:solidFill>
                            <a:srgbClr val="000000"/>
                          </a:solidFill>
                          <a:effectLst/>
                          <a:latin typeface="Arial"/>
                        </a:rPr>
                        <a:t> / Leire Rodrigo</a:t>
                      </a:r>
                      <a:endParaRPr lang="pt-BR"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1"/>
                  </a:ext>
                </a:extLst>
              </a:tr>
              <a:tr h="320646">
                <a:tc>
                  <a:txBody>
                    <a:bodyPr/>
                    <a:lstStyle/>
                    <a:p>
                      <a:pPr algn="ctr" rtl="0" fontAlgn="ctr">
                        <a:spcBef>
                          <a:spcPts val="300"/>
                        </a:spcBef>
                        <a:spcAft>
                          <a:spcPts val="0"/>
                        </a:spcAft>
                      </a:pPr>
                      <a:r>
                        <a:rPr lang="pt-BR" sz="1200" b="0" i="0" u="none" strike="noStrike" dirty="0" err="1">
                          <a:solidFill>
                            <a:srgbClr val="000000"/>
                          </a:solidFill>
                          <a:effectLst/>
                          <a:latin typeface="Arial"/>
                        </a:rPr>
                        <a:t>Zumaia</a:t>
                      </a:r>
                      <a:r>
                        <a:rPr lang="pt-BR" sz="1200" b="0" i="0" u="none" strike="noStrike" dirty="0">
                          <a:solidFill>
                            <a:srgbClr val="000000"/>
                          </a:solidFill>
                          <a:effectLst/>
                          <a:latin typeface="Arial"/>
                        </a:rPr>
                        <a:t> BHI</a:t>
                      </a:r>
                      <a:endParaRPr lang="pt-BR" sz="1200" dirty="0">
                        <a:effectLst/>
                      </a:endParaRPr>
                    </a:p>
                    <a:p>
                      <a:pPr algn="ctr" rtl="0" fontAlgn="ctr">
                        <a:spcBef>
                          <a:spcPts val="300"/>
                        </a:spcBef>
                        <a:spcAft>
                          <a:spcPts val="0"/>
                        </a:spcAft>
                      </a:pPr>
                      <a:r>
                        <a:rPr lang="pt-BR" sz="1200" b="0" i="0" u="none" strike="noStrike" dirty="0">
                          <a:solidFill>
                            <a:srgbClr val="000000"/>
                          </a:solidFill>
                          <a:effectLst/>
                          <a:latin typeface="Arial"/>
                        </a:rPr>
                        <a:t>ZUMAIA</a:t>
                      </a:r>
                      <a:endParaRPr lang="pt-BR" sz="1200" dirty="0">
                        <a:effectLst/>
                      </a:endParaRPr>
                    </a:p>
                    <a:p>
                      <a:pPr marL="32385" algn="ctr" rtl="0" fontAlgn="ctr">
                        <a:spcBef>
                          <a:spcPts val="300"/>
                        </a:spcBef>
                        <a:spcAft>
                          <a:spcPts val="0"/>
                        </a:spcAft>
                      </a:pPr>
                      <a:r>
                        <a:rPr lang="pt-BR" sz="1200" b="0" i="0" u="none" strike="noStrike" dirty="0" err="1">
                          <a:solidFill>
                            <a:srgbClr val="000000"/>
                          </a:solidFill>
                          <a:effectLst/>
                          <a:latin typeface="Arial"/>
                        </a:rPr>
                        <a:t>Edurne</a:t>
                      </a:r>
                      <a:r>
                        <a:rPr lang="pt-BR" sz="1200" b="0" i="0" u="none" strike="noStrike" dirty="0">
                          <a:solidFill>
                            <a:srgbClr val="000000"/>
                          </a:solidFill>
                          <a:effectLst/>
                          <a:latin typeface="Arial"/>
                        </a:rPr>
                        <a:t> </a:t>
                      </a:r>
                      <a:r>
                        <a:rPr lang="pt-BR" sz="1200" b="0" i="0" u="none" strike="noStrike" dirty="0" err="1">
                          <a:solidFill>
                            <a:srgbClr val="000000"/>
                          </a:solidFill>
                          <a:effectLst/>
                          <a:latin typeface="Arial"/>
                        </a:rPr>
                        <a:t>Iribar</a:t>
                      </a:r>
                      <a:r>
                        <a:rPr lang="pt-BR" sz="1200" b="0" i="0" u="none" strike="noStrike" dirty="0">
                          <a:solidFill>
                            <a:srgbClr val="000000"/>
                          </a:solidFill>
                          <a:effectLst/>
                          <a:latin typeface="Arial"/>
                        </a:rPr>
                        <a:t> / Leire Rodrigo</a:t>
                      </a:r>
                      <a:endParaRPr lang="pt-BR" sz="1200" dirty="0">
                        <a:effectLst/>
                      </a:endParaRPr>
                    </a:p>
                  </a:txBody>
                  <a:tcPr marL="27935" marR="27935" marT="17490" marB="17490"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1BE"/>
                    </a:solidFill>
                  </a:tcPr>
                </a:tc>
                <a:extLst>
                  <a:ext uri="{0D108BD9-81ED-4DB2-BD59-A6C34878D82A}">
                    <a16:rowId xmlns:a16="http://schemas.microsoft.com/office/drawing/2014/main" xmlns="" val="10002"/>
                  </a:ext>
                </a:extLst>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555979484"/>
              </p:ext>
            </p:extLst>
          </p:nvPr>
        </p:nvGraphicFramePr>
        <p:xfrm>
          <a:off x="2915816" y="3068960"/>
          <a:ext cx="3816424" cy="720080"/>
        </p:xfrm>
        <a:graphic>
          <a:graphicData uri="http://schemas.openxmlformats.org/drawingml/2006/table">
            <a:tbl>
              <a:tblPr/>
              <a:tblGrid>
                <a:gridCol w="3816424">
                  <a:extLst>
                    <a:ext uri="{9D8B030D-6E8A-4147-A177-3AD203B41FA5}">
                      <a16:colId xmlns:a16="http://schemas.microsoft.com/office/drawing/2014/main" xmlns="" val="20000"/>
                    </a:ext>
                  </a:extLst>
                </a:gridCol>
              </a:tblGrid>
              <a:tr h="720080">
                <a:tc>
                  <a:txBody>
                    <a:bodyPr/>
                    <a:lstStyle/>
                    <a:p>
                      <a:pPr algn="ctr" rtl="0" fontAlgn="ctr">
                        <a:spcBef>
                          <a:spcPts val="300"/>
                        </a:spcBef>
                        <a:spcAft>
                          <a:spcPts val="0"/>
                        </a:spcAft>
                      </a:pPr>
                      <a:r>
                        <a:rPr lang="es-ES" sz="1200" b="0" i="0" u="none" strike="noStrike" dirty="0" err="1">
                          <a:solidFill>
                            <a:srgbClr val="000000"/>
                          </a:solidFill>
                          <a:effectLst/>
                          <a:latin typeface="Arial"/>
                        </a:rPr>
                        <a:t>Zumaia</a:t>
                      </a:r>
                      <a:r>
                        <a:rPr lang="es-ES" sz="1200" b="0" i="0" u="none" strike="noStrike" dirty="0">
                          <a:solidFill>
                            <a:srgbClr val="000000"/>
                          </a:solidFill>
                          <a:effectLst/>
                          <a:latin typeface="Arial"/>
                        </a:rPr>
                        <a:t> LHI - ZUMAIA</a:t>
                      </a:r>
                      <a:endParaRPr lang="es-ES" sz="1200" dirty="0">
                        <a:effectLst/>
                      </a:endParaRPr>
                    </a:p>
                    <a:p>
                      <a:pPr marL="32385" algn="ctr" rtl="0" fontAlgn="ctr">
                        <a:spcBef>
                          <a:spcPts val="300"/>
                        </a:spcBef>
                        <a:spcAft>
                          <a:spcPts val="0"/>
                        </a:spcAft>
                      </a:pPr>
                      <a:r>
                        <a:rPr lang="es-ES" sz="1200" b="0" i="0" u="none" strike="noStrike" dirty="0">
                          <a:solidFill>
                            <a:srgbClr val="000000"/>
                          </a:solidFill>
                          <a:effectLst/>
                          <a:latin typeface="Arial"/>
                        </a:rPr>
                        <a:t>Nekane </a:t>
                      </a:r>
                      <a:r>
                        <a:rPr lang="es-ES" sz="1200" b="0" i="0" u="none" strike="noStrike" dirty="0" err="1">
                          <a:solidFill>
                            <a:srgbClr val="000000"/>
                          </a:solidFill>
                          <a:effectLst/>
                          <a:latin typeface="Arial"/>
                        </a:rPr>
                        <a:t>Azurmendi</a:t>
                      </a:r>
                      <a:r>
                        <a:rPr lang="es-ES" sz="1200" b="0" i="0" u="none" strike="noStrike" dirty="0">
                          <a:solidFill>
                            <a:srgbClr val="000000"/>
                          </a:solidFill>
                          <a:effectLst/>
                          <a:latin typeface="Arial"/>
                        </a:rPr>
                        <a:t> / Leire Rodrigo</a:t>
                      </a:r>
                      <a:endParaRPr lang="es-ES" sz="1200" dirty="0">
                        <a:effectLst/>
                      </a:endParaRPr>
                    </a:p>
                  </a:txBody>
                  <a:tcPr marL="73025" marR="73025" anchor="ctr">
                    <a:lnL w="12700" cap="flat" cmpd="sng" algn="ctr">
                      <a:solidFill>
                        <a:srgbClr val="9B9B9B"/>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FEF1BE"/>
                    </a:solidFill>
                  </a:tcPr>
                </a:tc>
                <a:extLst>
                  <a:ext uri="{0D108BD9-81ED-4DB2-BD59-A6C34878D82A}">
                    <a16:rowId xmlns:a16="http://schemas.microsoft.com/office/drawing/2014/main" xmlns="" val="10000"/>
                  </a:ext>
                </a:extLst>
              </a:tr>
            </a:tbl>
          </a:graphicData>
        </a:graphic>
      </p:graphicFrame>
      <p:sp>
        <p:nvSpPr>
          <p:cNvPr id="4" name="Rectangle 1"/>
          <p:cNvSpPr>
            <a:spLocks noChangeArrowheads="1"/>
          </p:cNvSpPr>
          <p:nvPr/>
        </p:nvSpPr>
        <p:spPr bwMode="auto">
          <a:xfrm>
            <a:off x="3992563" y="3379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chemeClr val="tx1"/>
                </a:solidFill>
                <a:effectLst/>
                <a:latin typeface="Arial" pitchFamily="34" charset="0"/>
                <a:cs typeface="Arial" pitchFamily="34" charset="0"/>
              </a:rPr>
              <a:t/>
            </a:r>
            <a:br>
              <a:rPr kumimoji="0" lang="es-ES" altLang="es-ES" sz="1800" b="0" i="0" u="none" strike="noStrike" cap="none" normalizeH="0" baseline="0" smtClean="0">
                <a:ln>
                  <a:noFill/>
                </a:ln>
                <a:solidFill>
                  <a:schemeClr val="tx1"/>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7337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27584" y="338548"/>
            <a:ext cx="7632848" cy="6278642"/>
          </a:xfrm>
          <a:prstGeom prst="rect">
            <a:avLst/>
          </a:prstGeom>
          <a:noFill/>
        </p:spPr>
        <p:txBody>
          <a:bodyPr wrap="square" rtlCol="0">
            <a:spAutoFit/>
          </a:bodyPr>
          <a:lstStyle/>
          <a:p>
            <a:pPr algn="ctr">
              <a:spcAft>
                <a:spcPts val="0"/>
              </a:spcAft>
            </a:pPr>
            <a:r>
              <a:rPr lang="eu-ES" sz="2400" b="1" u="sng" dirty="0" smtClean="0">
                <a:effectLst/>
                <a:latin typeface="Arial"/>
                <a:ea typeface="Times New Roman"/>
              </a:rPr>
              <a:t>MINTEGIEN DATAK 2019/2020</a:t>
            </a:r>
          </a:p>
          <a:p>
            <a:pPr algn="ctr">
              <a:spcAft>
                <a:spcPts val="0"/>
              </a:spcAft>
            </a:pPr>
            <a:endParaRPr lang="eu-ES" b="1" u="sng" dirty="0" smtClean="0">
              <a:effectLst/>
              <a:latin typeface="Arial"/>
              <a:ea typeface="Times New Roman"/>
            </a:endParaRPr>
          </a:p>
          <a:p>
            <a:pPr>
              <a:spcAft>
                <a:spcPts val="0"/>
              </a:spcAft>
            </a:pPr>
            <a:r>
              <a:rPr lang="eu-ES" b="1" u="sng" dirty="0" smtClean="0">
                <a:effectLst/>
                <a:latin typeface="Arial"/>
                <a:ea typeface="Times New Roman"/>
              </a:rPr>
              <a:t>HPB  Osoa</a:t>
            </a:r>
            <a:endParaRPr lang="es-ES" dirty="0" smtClean="0">
              <a:effectLst/>
              <a:latin typeface="Times New Roman"/>
              <a:ea typeface="Times New Roman"/>
            </a:endParaRPr>
          </a:p>
          <a:p>
            <a:pPr>
              <a:spcAft>
                <a:spcPts val="0"/>
              </a:spcAft>
            </a:pPr>
            <a:r>
              <a:rPr lang="eu-ES" dirty="0" smtClean="0">
                <a:effectLst/>
                <a:latin typeface="Arial"/>
                <a:ea typeface="Times New Roman"/>
              </a:rPr>
              <a:t>	2019/09/24		</a:t>
            </a:r>
            <a:endParaRPr lang="es-ES" dirty="0" smtClean="0">
              <a:effectLst/>
              <a:latin typeface="Times New Roman"/>
              <a:ea typeface="Times New Roman"/>
            </a:endParaRPr>
          </a:p>
          <a:p>
            <a:pPr>
              <a:spcAft>
                <a:spcPts val="0"/>
              </a:spcAft>
            </a:pPr>
            <a:r>
              <a:rPr lang="eu-ES" dirty="0">
                <a:latin typeface="Arial"/>
                <a:ea typeface="Times New Roman"/>
              </a:rPr>
              <a:t>	</a:t>
            </a:r>
            <a:r>
              <a:rPr lang="eu-ES" dirty="0" smtClean="0">
                <a:effectLst/>
                <a:latin typeface="Arial"/>
                <a:ea typeface="Times New Roman"/>
              </a:rPr>
              <a:t>TO saioa ?</a:t>
            </a:r>
            <a:endParaRPr lang="es-ES" dirty="0" smtClean="0">
              <a:effectLst/>
              <a:latin typeface="Times New Roman"/>
              <a:ea typeface="Times New Roman"/>
            </a:endParaRPr>
          </a:p>
          <a:p>
            <a:pPr>
              <a:spcAft>
                <a:spcPts val="0"/>
              </a:spcAft>
            </a:pPr>
            <a:r>
              <a:rPr lang="eu-ES" dirty="0">
                <a:latin typeface="Arial"/>
                <a:ea typeface="Times New Roman"/>
              </a:rPr>
              <a:t>	</a:t>
            </a:r>
            <a:r>
              <a:rPr lang="eu-ES" dirty="0" smtClean="0">
                <a:effectLst/>
                <a:latin typeface="Arial"/>
                <a:ea typeface="Times New Roman"/>
              </a:rPr>
              <a:t>Adimen gaitasun handiak ? </a:t>
            </a:r>
            <a:r>
              <a:rPr lang="eu-ES" dirty="0" err="1" smtClean="0">
                <a:effectLst/>
                <a:latin typeface="Arial"/>
                <a:ea typeface="Times New Roman"/>
              </a:rPr>
              <a:t>Kondukta</a:t>
            </a:r>
            <a:r>
              <a:rPr lang="eu-ES" dirty="0" smtClean="0">
                <a:effectLst/>
                <a:latin typeface="Arial"/>
                <a:ea typeface="Times New Roman"/>
              </a:rPr>
              <a:t> arazoak? </a:t>
            </a:r>
            <a:endParaRPr lang="es-ES" dirty="0">
              <a:latin typeface="Times New Roman"/>
              <a:ea typeface="Times New Roman"/>
            </a:endParaRPr>
          </a:p>
          <a:p>
            <a:pPr>
              <a:spcAft>
                <a:spcPts val="0"/>
              </a:spcAft>
            </a:pPr>
            <a:r>
              <a:rPr lang="eu-ES" b="1" u="sng" dirty="0" smtClean="0">
                <a:effectLst/>
                <a:latin typeface="Arial"/>
                <a:ea typeface="Times New Roman"/>
              </a:rPr>
              <a:t>KONTSULTOREEN MINTEGIA</a:t>
            </a:r>
            <a:r>
              <a:rPr lang="eu-ES" dirty="0" smtClean="0">
                <a:effectLst/>
                <a:latin typeface="Arial"/>
                <a:ea typeface="Times New Roman"/>
              </a:rPr>
              <a:t>		</a:t>
            </a:r>
            <a:endParaRPr lang="es-ES" dirty="0">
              <a:latin typeface="Times New Roman"/>
              <a:ea typeface="Times New Roman"/>
            </a:endParaRPr>
          </a:p>
          <a:p>
            <a:pPr>
              <a:spcAft>
                <a:spcPts val="0"/>
              </a:spcAft>
            </a:pPr>
            <a:r>
              <a:rPr lang="es-ES" dirty="0" smtClean="0">
                <a:effectLst/>
                <a:latin typeface="Times New Roman"/>
                <a:ea typeface="Times New Roman"/>
              </a:rPr>
              <a:t>	</a:t>
            </a:r>
            <a:r>
              <a:rPr lang="eu-ES" dirty="0" smtClean="0">
                <a:effectLst/>
                <a:latin typeface="Arial"/>
                <a:ea typeface="Times New Roman"/>
              </a:rPr>
              <a:t>2019/11/19	</a:t>
            </a:r>
            <a:endParaRPr lang="es-ES" dirty="0" smtClean="0">
              <a:effectLst/>
              <a:latin typeface="Times New Roman"/>
              <a:ea typeface="Times New Roman"/>
            </a:endParaRPr>
          </a:p>
          <a:p>
            <a:pPr>
              <a:spcAft>
                <a:spcPts val="0"/>
              </a:spcAft>
            </a:pPr>
            <a:r>
              <a:rPr lang="eu-ES" dirty="0" smtClean="0">
                <a:effectLst/>
                <a:latin typeface="Arial"/>
                <a:ea typeface="Times New Roman"/>
              </a:rPr>
              <a:t>	2020/01/14	</a:t>
            </a:r>
            <a:endParaRPr lang="es-ES" dirty="0" smtClean="0">
              <a:effectLst/>
              <a:latin typeface="Times New Roman"/>
              <a:ea typeface="Times New Roman"/>
            </a:endParaRPr>
          </a:p>
          <a:p>
            <a:pPr>
              <a:spcAft>
                <a:spcPts val="0"/>
              </a:spcAft>
            </a:pPr>
            <a:r>
              <a:rPr lang="eu-ES" dirty="0" smtClean="0">
                <a:effectLst/>
                <a:latin typeface="Arial"/>
                <a:ea typeface="Times New Roman"/>
              </a:rPr>
              <a:t>	2020/04/14 ?</a:t>
            </a:r>
            <a:endParaRPr lang="es-ES" dirty="0" smtClean="0">
              <a:latin typeface="Times New Roman"/>
              <a:ea typeface="Times New Roman"/>
            </a:endParaRPr>
          </a:p>
          <a:p>
            <a:pPr>
              <a:spcAft>
                <a:spcPts val="0"/>
              </a:spcAft>
            </a:pPr>
            <a:r>
              <a:rPr lang="eu-ES" b="1" u="sng" dirty="0" smtClean="0">
                <a:effectLst/>
                <a:latin typeface="Arial"/>
                <a:ea typeface="Times New Roman"/>
              </a:rPr>
              <a:t>PT </a:t>
            </a:r>
            <a:r>
              <a:rPr lang="eu-ES" b="1" u="sng" dirty="0" smtClean="0">
                <a:latin typeface="Arial"/>
                <a:ea typeface="Times New Roman"/>
              </a:rPr>
              <a:t>LAN TALDEA</a:t>
            </a:r>
            <a:r>
              <a:rPr lang="eu-ES" dirty="0" smtClean="0">
                <a:effectLst/>
                <a:latin typeface="Arial"/>
                <a:ea typeface="Times New Roman"/>
              </a:rPr>
              <a:t>				</a:t>
            </a:r>
            <a:endParaRPr lang="es-ES" dirty="0" smtClean="0">
              <a:effectLst/>
              <a:latin typeface="Times New Roman"/>
              <a:ea typeface="Times New Roman"/>
            </a:endParaRPr>
          </a:p>
          <a:p>
            <a:pPr>
              <a:spcAft>
                <a:spcPts val="0"/>
              </a:spcAft>
            </a:pPr>
            <a:r>
              <a:rPr lang="eu-ES" dirty="0" smtClean="0">
                <a:effectLst/>
                <a:latin typeface="Arial"/>
                <a:ea typeface="Times New Roman"/>
              </a:rPr>
              <a:t>	3</a:t>
            </a:r>
            <a:r>
              <a:rPr lang="eu-ES" dirty="0" err="1" smtClean="0">
                <a:effectLst/>
                <a:latin typeface="Arial"/>
                <a:ea typeface="Times New Roman"/>
              </a:rPr>
              <a:t> </a:t>
            </a:r>
            <a:r>
              <a:rPr lang="eu-ES" dirty="0" smtClean="0">
                <a:latin typeface="Arial"/>
                <a:ea typeface="Times New Roman"/>
              </a:rPr>
              <a:t>saio</a:t>
            </a:r>
            <a:r>
              <a:rPr lang="eu-ES" dirty="0" smtClean="0">
                <a:effectLst/>
                <a:latin typeface="Arial"/>
                <a:ea typeface="Times New Roman"/>
              </a:rPr>
              <a:t>					</a:t>
            </a:r>
            <a:endParaRPr lang="es-ES" dirty="0" smtClean="0">
              <a:effectLst/>
              <a:latin typeface="Times New Roman"/>
              <a:ea typeface="Times New Roman"/>
            </a:endParaRPr>
          </a:p>
          <a:p>
            <a:pPr>
              <a:spcAft>
                <a:spcPts val="0"/>
              </a:spcAft>
            </a:pPr>
            <a:r>
              <a:rPr lang="eu-ES" b="1" u="sng" dirty="0" smtClean="0">
                <a:effectLst/>
                <a:latin typeface="Arial"/>
                <a:ea typeface="Times New Roman"/>
              </a:rPr>
              <a:t>ORIENTATZAILEEN MINTEGIA</a:t>
            </a:r>
            <a:r>
              <a:rPr lang="eu-ES" dirty="0" smtClean="0">
                <a:effectLst/>
                <a:latin typeface="Arial"/>
                <a:ea typeface="Times New Roman"/>
              </a:rPr>
              <a:t>		</a:t>
            </a:r>
            <a:endParaRPr lang="es-ES" dirty="0">
              <a:latin typeface="Times New Roman"/>
              <a:ea typeface="Times New Roman"/>
            </a:endParaRPr>
          </a:p>
          <a:p>
            <a:pPr>
              <a:spcAft>
                <a:spcPts val="0"/>
              </a:spcAft>
            </a:pPr>
            <a:r>
              <a:rPr lang="es-ES" dirty="0" smtClean="0">
                <a:effectLst/>
                <a:latin typeface="Times New Roman"/>
                <a:ea typeface="Times New Roman"/>
              </a:rPr>
              <a:t>	</a:t>
            </a:r>
            <a:r>
              <a:rPr lang="eu-ES" dirty="0" smtClean="0">
                <a:effectLst/>
                <a:latin typeface="Arial"/>
                <a:ea typeface="Times New Roman"/>
              </a:rPr>
              <a:t>2020/01/21	</a:t>
            </a:r>
            <a:endParaRPr lang="es-ES" dirty="0" smtClean="0">
              <a:effectLst/>
              <a:latin typeface="Times New Roman"/>
              <a:ea typeface="Times New Roman"/>
            </a:endParaRPr>
          </a:p>
          <a:p>
            <a:pPr>
              <a:spcAft>
                <a:spcPts val="0"/>
              </a:spcAft>
            </a:pPr>
            <a:r>
              <a:rPr lang="eu-ES" dirty="0" smtClean="0">
                <a:effectLst/>
                <a:latin typeface="Arial"/>
                <a:ea typeface="Times New Roman"/>
              </a:rPr>
              <a:t>	2020/05/21	</a:t>
            </a:r>
            <a:endParaRPr lang="es-ES" dirty="0" smtClean="0">
              <a:effectLst/>
              <a:latin typeface="Times New Roman"/>
              <a:ea typeface="Times New Roman"/>
            </a:endParaRPr>
          </a:p>
          <a:p>
            <a:pPr>
              <a:spcAft>
                <a:spcPts val="0"/>
              </a:spcAft>
            </a:pPr>
            <a:r>
              <a:rPr lang="eu-ES" b="1" u="sng" dirty="0" smtClean="0">
                <a:effectLst/>
                <a:latin typeface="Arial"/>
                <a:ea typeface="Times New Roman"/>
              </a:rPr>
              <a:t>HLE LAN TALDEA</a:t>
            </a:r>
            <a:r>
              <a:rPr lang="eu-ES" dirty="0" smtClean="0">
                <a:effectLst/>
                <a:latin typeface="Arial"/>
                <a:ea typeface="Times New Roman"/>
              </a:rPr>
              <a:t>: </a:t>
            </a:r>
          </a:p>
          <a:p>
            <a:pPr>
              <a:spcAft>
                <a:spcPts val="0"/>
              </a:spcAft>
            </a:pPr>
            <a:r>
              <a:rPr lang="eu-ES" dirty="0" smtClean="0">
                <a:effectLst/>
                <a:latin typeface="Arial"/>
                <a:ea typeface="Times New Roman"/>
              </a:rPr>
              <a:t>	2019/09/03		</a:t>
            </a:r>
            <a:endParaRPr lang="es-ES" dirty="0" smtClean="0">
              <a:effectLst/>
              <a:latin typeface="Times New Roman"/>
              <a:ea typeface="Times New Roman"/>
            </a:endParaRPr>
          </a:p>
          <a:p>
            <a:pPr>
              <a:spcAft>
                <a:spcPts val="0"/>
              </a:spcAft>
            </a:pPr>
            <a:r>
              <a:rPr lang="eu-ES" dirty="0" smtClean="0">
                <a:effectLst/>
                <a:latin typeface="Arial"/>
                <a:ea typeface="Times New Roman"/>
              </a:rPr>
              <a:t>	2019/10/22 Adimen Urritasuna</a:t>
            </a:r>
            <a:endParaRPr lang="es-ES" dirty="0" smtClean="0">
              <a:effectLst/>
              <a:latin typeface="Times New Roman"/>
              <a:ea typeface="Times New Roman"/>
            </a:endParaRPr>
          </a:p>
          <a:p>
            <a:pPr>
              <a:spcAft>
                <a:spcPts val="0"/>
              </a:spcAft>
            </a:pPr>
            <a:r>
              <a:rPr lang="eu-ES" dirty="0" smtClean="0">
                <a:effectLst/>
                <a:latin typeface="Arial"/>
                <a:ea typeface="Times New Roman"/>
              </a:rPr>
              <a:t>	2020/02/04</a:t>
            </a:r>
            <a:endParaRPr lang="es-ES" dirty="0" smtClean="0">
              <a:effectLst/>
              <a:latin typeface="Times New Roman"/>
              <a:ea typeface="Times New Roman"/>
            </a:endParaRPr>
          </a:p>
          <a:p>
            <a:pPr>
              <a:spcAft>
                <a:spcPts val="0"/>
              </a:spcAft>
            </a:pPr>
            <a:r>
              <a:rPr lang="eu-ES" dirty="0" smtClean="0">
                <a:effectLst/>
                <a:latin typeface="Arial"/>
                <a:ea typeface="Times New Roman"/>
              </a:rPr>
              <a:t>	2020/05/19</a:t>
            </a:r>
            <a:endParaRPr lang="es-ES" dirty="0">
              <a:latin typeface="Times New Roman"/>
              <a:ea typeface="Times New Roman"/>
            </a:endParaRPr>
          </a:p>
          <a:p>
            <a:pPr>
              <a:spcAft>
                <a:spcPts val="0"/>
              </a:spcAft>
            </a:pPr>
            <a:r>
              <a:rPr lang="eu-ES" dirty="0" smtClean="0">
                <a:effectLst/>
                <a:latin typeface="Arial"/>
                <a:ea typeface="Times New Roman"/>
              </a:rPr>
              <a:t>	2020/06/esleipena</a:t>
            </a:r>
            <a:endParaRPr lang="es-ES" dirty="0" smtClean="0">
              <a:effectLst/>
              <a:latin typeface="Times New Roman"/>
              <a:ea typeface="Times New Roman"/>
            </a:endParaRPr>
          </a:p>
          <a:p>
            <a:pPr>
              <a:spcAft>
                <a:spcPts val="0"/>
              </a:spcAft>
            </a:pPr>
            <a:r>
              <a:rPr lang="eu-ES" dirty="0" smtClean="0">
                <a:effectLst/>
                <a:latin typeface="Arial"/>
                <a:ea typeface="Times New Roman"/>
              </a:rPr>
              <a:t>				</a:t>
            </a:r>
            <a:endParaRPr lang="es-ES" dirty="0">
              <a:effectLst/>
              <a:latin typeface="Times New Roman"/>
              <a:ea typeface="Times New Roman"/>
            </a:endParaRPr>
          </a:p>
        </p:txBody>
      </p:sp>
    </p:spTree>
    <p:extLst>
      <p:ext uri="{BB962C8B-B14F-4D97-AF65-F5344CB8AC3E}">
        <p14:creationId xmlns:p14="http://schemas.microsoft.com/office/powerpoint/2010/main" val="428245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46927" y="404664"/>
            <a:ext cx="8208912" cy="5909310"/>
          </a:xfrm>
          <a:prstGeom prst="rect">
            <a:avLst/>
          </a:prstGeom>
          <a:noFill/>
        </p:spPr>
        <p:txBody>
          <a:bodyPr wrap="square" rtlCol="0">
            <a:spAutoFit/>
          </a:bodyPr>
          <a:lstStyle/>
          <a:p>
            <a:r>
              <a:rPr lang="eu-ES" b="1" u="sng" dirty="0"/>
              <a:t>ALE-FISIO-TO KOORDINAZIO BILERAK</a:t>
            </a:r>
            <a:r>
              <a:rPr lang="eu-ES" dirty="0"/>
              <a:t>		 </a:t>
            </a:r>
            <a:endParaRPr lang="es-ES" dirty="0"/>
          </a:p>
          <a:p>
            <a:pPr lvl="0"/>
            <a:r>
              <a:rPr lang="eu-ES" dirty="0" smtClean="0"/>
              <a:t>	2019/09/13</a:t>
            </a:r>
            <a:r>
              <a:rPr lang="eu-ES" dirty="0"/>
              <a:t>	-Kurtso hasiera HPB+</a:t>
            </a:r>
            <a:r>
              <a:rPr lang="eu-ES" dirty="0" err="1"/>
              <a:t>Fiso</a:t>
            </a:r>
            <a:r>
              <a:rPr lang="eu-ES" dirty="0"/>
              <a:t>+TO+ALE</a:t>
            </a:r>
            <a:endParaRPr lang="es-ES" dirty="0"/>
          </a:p>
          <a:p>
            <a:pPr lvl="0"/>
            <a:r>
              <a:rPr lang="eu-ES" dirty="0" smtClean="0"/>
              <a:t>	2020/01/10</a:t>
            </a:r>
            <a:r>
              <a:rPr lang="eu-ES" dirty="0"/>
              <a:t>	-ALE. Bajak /</a:t>
            </a:r>
            <a:r>
              <a:rPr lang="eu-ES" dirty="0" err="1"/>
              <a:t>altak/Jarraipenak</a:t>
            </a:r>
            <a:endParaRPr lang="es-ES" dirty="0"/>
          </a:p>
          <a:p>
            <a:pPr lvl="0"/>
            <a:r>
              <a:rPr lang="eu-ES" dirty="0" smtClean="0"/>
              <a:t>	2020/04/03</a:t>
            </a:r>
            <a:r>
              <a:rPr lang="eu-ES" dirty="0"/>
              <a:t>	-ALE. Bajak /</a:t>
            </a:r>
            <a:r>
              <a:rPr lang="eu-ES" dirty="0" err="1"/>
              <a:t>altak/Jarraipenak</a:t>
            </a:r>
            <a:endParaRPr lang="es-ES" dirty="0"/>
          </a:p>
          <a:p>
            <a:pPr lvl="0"/>
            <a:r>
              <a:rPr lang="eu-ES" dirty="0" smtClean="0"/>
              <a:t>	2020/06/05</a:t>
            </a:r>
            <a:r>
              <a:rPr lang="eu-ES" dirty="0"/>
              <a:t>	-Kurtso bukaera </a:t>
            </a:r>
            <a:r>
              <a:rPr lang="eu-ES" dirty="0" smtClean="0"/>
              <a:t>HPB+</a:t>
            </a:r>
            <a:r>
              <a:rPr lang="eu-ES" dirty="0" err="1" smtClean="0"/>
              <a:t>Fiso</a:t>
            </a:r>
            <a:r>
              <a:rPr lang="eu-ES" dirty="0" smtClean="0"/>
              <a:t>+TO+ALE</a:t>
            </a:r>
          </a:p>
          <a:p>
            <a:pPr>
              <a:spcAft>
                <a:spcPts val="0"/>
              </a:spcAft>
            </a:pPr>
            <a:r>
              <a:rPr lang="eu-ES" b="1" u="sng" dirty="0" smtClean="0">
                <a:effectLst/>
                <a:ea typeface="Times New Roman"/>
              </a:rPr>
              <a:t>GELA EGONKORRAK.MINTEGIA</a:t>
            </a:r>
            <a:r>
              <a:rPr lang="eu-ES" b="1" dirty="0" smtClean="0">
                <a:effectLst/>
                <a:ea typeface="Times New Roman"/>
              </a:rPr>
              <a:t> (Gipuzkoa) soilik G.E. 17:30-20:00</a:t>
            </a:r>
            <a:endParaRPr lang="es-ES" dirty="0" smtClean="0">
              <a:effectLst/>
              <a:ea typeface="Times New Roman"/>
            </a:endParaRPr>
          </a:p>
          <a:p>
            <a:pPr>
              <a:spcAft>
                <a:spcPts val="0"/>
              </a:spcAft>
            </a:pPr>
            <a:r>
              <a:rPr lang="eu-ES" dirty="0">
                <a:ea typeface="Times New Roman"/>
              </a:rPr>
              <a:t>	</a:t>
            </a:r>
            <a:r>
              <a:rPr lang="eu-ES" dirty="0" smtClean="0">
                <a:effectLst/>
                <a:ea typeface="Times New Roman"/>
              </a:rPr>
              <a:t>2019/10/10		</a:t>
            </a:r>
            <a:endParaRPr lang="es-ES" dirty="0" smtClean="0">
              <a:effectLst/>
              <a:ea typeface="Times New Roman"/>
            </a:endParaRPr>
          </a:p>
          <a:p>
            <a:pPr>
              <a:spcAft>
                <a:spcPts val="0"/>
              </a:spcAft>
            </a:pPr>
            <a:r>
              <a:rPr lang="eu-ES" dirty="0">
                <a:ea typeface="Times New Roman"/>
              </a:rPr>
              <a:t>	</a:t>
            </a:r>
            <a:r>
              <a:rPr lang="eu-ES" dirty="0" smtClean="0">
                <a:effectLst/>
                <a:ea typeface="Times New Roman"/>
              </a:rPr>
              <a:t>2019/11/28		</a:t>
            </a:r>
            <a:endParaRPr lang="es-ES" dirty="0" smtClean="0">
              <a:effectLst/>
              <a:ea typeface="Times New Roman"/>
            </a:endParaRPr>
          </a:p>
          <a:p>
            <a:pPr>
              <a:spcAft>
                <a:spcPts val="0"/>
              </a:spcAft>
            </a:pPr>
            <a:r>
              <a:rPr lang="eu-ES" dirty="0">
                <a:ea typeface="Times New Roman"/>
              </a:rPr>
              <a:t>	</a:t>
            </a:r>
            <a:r>
              <a:rPr lang="eu-ES" dirty="0" smtClean="0">
                <a:effectLst/>
                <a:ea typeface="Times New Roman"/>
              </a:rPr>
              <a:t>2020/01/14</a:t>
            </a:r>
          </a:p>
          <a:p>
            <a:pPr>
              <a:spcAft>
                <a:spcPts val="0"/>
              </a:spcAft>
            </a:pPr>
            <a:r>
              <a:rPr lang="eu-ES" dirty="0" smtClean="0">
                <a:effectLst/>
                <a:ea typeface="Times New Roman"/>
              </a:rPr>
              <a:t> 	2020/02/20</a:t>
            </a:r>
            <a:endParaRPr lang="eu-ES" dirty="0"/>
          </a:p>
          <a:p>
            <a:pPr>
              <a:spcAft>
                <a:spcPts val="0"/>
              </a:spcAft>
            </a:pPr>
            <a:r>
              <a:rPr lang="eu-ES" b="1" u="sng" dirty="0" smtClean="0"/>
              <a:t>ZIG/AAT  </a:t>
            </a:r>
            <a:r>
              <a:rPr lang="eu-ES" b="1" u="sng" dirty="0"/>
              <a:t>MINTEGIA</a:t>
            </a:r>
            <a:r>
              <a:rPr lang="eu-ES" dirty="0"/>
              <a:t> PT+MT+O+HLE		</a:t>
            </a:r>
            <a:endParaRPr lang="eu-ES" dirty="0" smtClean="0"/>
          </a:p>
          <a:p>
            <a:r>
              <a:rPr lang="eu-ES" dirty="0" smtClean="0"/>
              <a:t>	2019/09/12</a:t>
            </a:r>
            <a:r>
              <a:rPr lang="eu-ES" dirty="0"/>
              <a:t>	1go saioa</a:t>
            </a:r>
            <a:endParaRPr lang="es-ES" dirty="0"/>
          </a:p>
          <a:p>
            <a:pPr lvl="0"/>
            <a:r>
              <a:rPr lang="eu-ES" dirty="0" smtClean="0"/>
              <a:t>	2019/10/17</a:t>
            </a:r>
            <a:r>
              <a:rPr lang="eu-ES" dirty="0"/>
              <a:t>	2.saioa bisita</a:t>
            </a:r>
            <a:endParaRPr lang="es-ES" dirty="0"/>
          </a:p>
          <a:p>
            <a:pPr lvl="0"/>
            <a:r>
              <a:rPr lang="eu-ES" dirty="0" smtClean="0"/>
              <a:t>	2019/12/12</a:t>
            </a:r>
            <a:r>
              <a:rPr lang="eu-ES" dirty="0"/>
              <a:t>	3.saioa</a:t>
            </a:r>
            <a:endParaRPr lang="es-ES" dirty="0"/>
          </a:p>
          <a:p>
            <a:pPr lvl="0"/>
            <a:r>
              <a:rPr lang="eu-ES" dirty="0" smtClean="0"/>
              <a:t>	2020/05/07</a:t>
            </a:r>
            <a:r>
              <a:rPr lang="eu-ES" dirty="0"/>
              <a:t>	4.saioa</a:t>
            </a:r>
            <a:endParaRPr lang="es-ES" dirty="0"/>
          </a:p>
          <a:p>
            <a:r>
              <a:rPr lang="eu-ES" dirty="0" err="1"/>
              <a:t> </a:t>
            </a:r>
            <a:r>
              <a:rPr lang="eu-ES" b="1" u="sng" dirty="0" err="1" smtClean="0"/>
              <a:t>GAITUZSPORT</a:t>
            </a:r>
            <a:r>
              <a:rPr lang="eu-ES" dirty="0" smtClean="0"/>
              <a:t> </a:t>
            </a:r>
            <a:r>
              <a:rPr lang="eu-ES" dirty="0"/>
              <a:t>: Gorputz Hezkuntzako irakasleak</a:t>
            </a:r>
            <a:r>
              <a:rPr lang="eu-ES" dirty="0" smtClean="0"/>
              <a:t>, </a:t>
            </a:r>
            <a:r>
              <a:rPr lang="eu-ES" dirty="0" err="1" smtClean="0"/>
              <a:t>PT-ak</a:t>
            </a:r>
            <a:r>
              <a:rPr lang="eu-ES" dirty="0" smtClean="0"/>
              <a:t>, </a:t>
            </a:r>
            <a:r>
              <a:rPr lang="eu-ES" dirty="0" err="1" smtClean="0"/>
              <a:t>HLE-ak</a:t>
            </a:r>
            <a:r>
              <a:rPr lang="eu-ES" dirty="0" smtClean="0"/>
              <a:t>.  15:00-18:00</a:t>
            </a:r>
            <a:endParaRPr lang="es-ES" dirty="0"/>
          </a:p>
          <a:p>
            <a:pPr lvl="0"/>
            <a:r>
              <a:rPr lang="eu-ES" dirty="0" smtClean="0"/>
              <a:t>	2019ko </a:t>
            </a:r>
            <a:r>
              <a:rPr lang="eu-ES" dirty="0"/>
              <a:t>urriak</a:t>
            </a:r>
            <a:r>
              <a:rPr lang="eu-ES" dirty="0" err="1"/>
              <a:t> 7		</a:t>
            </a:r>
            <a:endParaRPr lang="es-ES" dirty="0"/>
          </a:p>
          <a:p>
            <a:pPr lvl="0"/>
            <a:r>
              <a:rPr lang="eu-ES" dirty="0" smtClean="0"/>
              <a:t>	2019ko </a:t>
            </a:r>
            <a:r>
              <a:rPr lang="eu-ES" dirty="0"/>
              <a:t>urriak </a:t>
            </a:r>
            <a:r>
              <a:rPr lang="eu-ES" dirty="0" smtClean="0"/>
              <a:t>14</a:t>
            </a:r>
          </a:p>
          <a:p>
            <a:pPr lvl="0"/>
            <a:r>
              <a:rPr lang="eu-ES" dirty="0" smtClean="0"/>
              <a:t>	2019ko urriak 21</a:t>
            </a:r>
            <a:r>
              <a:rPr lang="eu-ES" dirty="0"/>
              <a:t>		</a:t>
            </a:r>
            <a:endParaRPr lang="es-ES" dirty="0"/>
          </a:p>
          <a:p>
            <a:pPr lvl="0"/>
            <a:r>
              <a:rPr lang="eu-ES" dirty="0" smtClean="0"/>
              <a:t>	2019ko </a:t>
            </a:r>
            <a:r>
              <a:rPr lang="eu-ES" dirty="0"/>
              <a:t>urriak 28		</a:t>
            </a:r>
            <a:endParaRPr lang="es-ES" dirty="0"/>
          </a:p>
          <a:p>
            <a:r>
              <a:rPr lang="eu-ES" dirty="0" smtClean="0"/>
              <a:t>	2019ko </a:t>
            </a:r>
            <a:r>
              <a:rPr lang="eu-ES" dirty="0"/>
              <a:t>azaroak 4	</a:t>
            </a:r>
            <a:endParaRPr lang="es-ES" dirty="0"/>
          </a:p>
        </p:txBody>
      </p:sp>
    </p:spTree>
    <p:extLst>
      <p:ext uri="{BB962C8B-B14F-4D97-AF65-F5344CB8AC3E}">
        <p14:creationId xmlns:p14="http://schemas.microsoft.com/office/powerpoint/2010/main" val="30206038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2"/>
          </p:cNvPr>
          <p:cNvPicPr>
            <a:picLocks noChangeAspect="1"/>
          </p:cNvPicPr>
          <p:nvPr/>
        </p:nvPicPr>
        <p:blipFill rotWithShape="1">
          <a:blip r:embed="rId3"/>
          <a:srcRect l="1297" t="4720" r="1851" b="4720"/>
          <a:stretch/>
        </p:blipFill>
        <p:spPr>
          <a:xfrm>
            <a:off x="251520" y="1340768"/>
            <a:ext cx="8629220" cy="4536504"/>
          </a:xfrm>
          <a:prstGeom prst="rect">
            <a:avLst/>
          </a:prstGeom>
        </p:spPr>
      </p:pic>
      <p:sp>
        <p:nvSpPr>
          <p:cNvPr id="4" name="CuadroTexto 3"/>
          <p:cNvSpPr txBox="1"/>
          <p:nvPr/>
        </p:nvSpPr>
        <p:spPr>
          <a:xfrm>
            <a:off x="683568" y="260648"/>
            <a:ext cx="7848872" cy="369332"/>
          </a:xfrm>
          <a:prstGeom prst="rect">
            <a:avLst/>
          </a:prstGeom>
          <a:noFill/>
        </p:spPr>
        <p:txBody>
          <a:bodyPr wrap="square" rtlCol="0">
            <a:spAutoFit/>
          </a:bodyPr>
          <a:lstStyle/>
          <a:p>
            <a:r>
              <a:rPr lang="es-ES" b="1" dirty="0" smtClean="0"/>
              <a:t>KURTSO HASIERAKO EBAZPENA IKASTETXE PUBLIKOENTZAT</a:t>
            </a:r>
            <a:endParaRPr lang="es-ES" b="1" dirty="0"/>
          </a:p>
        </p:txBody>
      </p:sp>
    </p:spTree>
    <p:extLst>
      <p:ext uri="{BB962C8B-B14F-4D97-AF65-F5344CB8AC3E}">
        <p14:creationId xmlns:p14="http://schemas.microsoft.com/office/powerpoint/2010/main" val="1607979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12901" b="5900"/>
          <a:stretch/>
        </p:blipFill>
        <p:spPr>
          <a:xfrm>
            <a:off x="-4572000" y="-387424"/>
            <a:ext cx="18288000" cy="8352928"/>
          </a:xfrm>
          <a:prstGeom prst="rect">
            <a:avLst/>
          </a:prstGeom>
        </p:spPr>
      </p:pic>
    </p:spTree>
    <p:extLst>
      <p:ext uri="{BB962C8B-B14F-4D97-AF65-F5344CB8AC3E}">
        <p14:creationId xmlns:p14="http://schemas.microsoft.com/office/powerpoint/2010/main" val="1823146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3"/>
          </p:cNvPr>
          <p:cNvPicPr>
            <a:picLocks noChangeAspect="1"/>
          </p:cNvPicPr>
          <p:nvPr/>
        </p:nvPicPr>
        <p:blipFill rotWithShape="1">
          <a:blip r:embed="rId4"/>
          <a:srcRect l="1125" t="9375" r="1976" b="8144"/>
          <a:stretch/>
        </p:blipFill>
        <p:spPr>
          <a:xfrm>
            <a:off x="179512" y="1052736"/>
            <a:ext cx="8542945" cy="4536504"/>
          </a:xfrm>
          <a:prstGeom prst="rect">
            <a:avLst/>
          </a:prstGeom>
        </p:spPr>
      </p:pic>
    </p:spTree>
    <p:extLst>
      <p:ext uri="{BB962C8B-B14F-4D97-AF65-F5344CB8AC3E}">
        <p14:creationId xmlns:p14="http://schemas.microsoft.com/office/powerpoint/2010/main" val="2519911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971600" y="476672"/>
            <a:ext cx="7704856" cy="5595378"/>
          </a:xfrm>
          <a:prstGeom prst="rect">
            <a:avLst/>
          </a:prstGeom>
          <a:noFill/>
        </p:spPr>
        <p:txBody>
          <a:bodyPr wrap="square" rtlCol="0">
            <a:spAutoFit/>
          </a:bodyPr>
          <a:lstStyle/>
          <a:p>
            <a:pPr lvl="0" algn="ctr">
              <a:spcBef>
                <a:spcPct val="20000"/>
              </a:spcBef>
            </a:pPr>
            <a:r>
              <a:rPr lang="es-ES" sz="4800" b="1" dirty="0" smtClean="0">
                <a:solidFill>
                  <a:prstClr val="black"/>
                </a:solidFill>
                <a:latin typeface="Arial Narrow" panose="020B0606020202030204" pitchFamily="34" charset="0"/>
              </a:rPr>
              <a:t>NCE </a:t>
            </a:r>
            <a:r>
              <a:rPr lang="es-ES" sz="4800" b="1" dirty="0">
                <a:solidFill>
                  <a:prstClr val="black"/>
                </a:solidFill>
                <a:latin typeface="Arial Narrow" panose="020B0606020202030204" pitchFamily="34" charset="0"/>
              </a:rPr>
              <a:t>BURUZKO </a:t>
            </a:r>
          </a:p>
          <a:p>
            <a:pPr lvl="0" algn="ctr">
              <a:spcBef>
                <a:spcPct val="20000"/>
              </a:spcBef>
            </a:pPr>
            <a:r>
              <a:rPr lang="es-ES" sz="4800" b="1" dirty="0">
                <a:solidFill>
                  <a:prstClr val="black"/>
                </a:solidFill>
                <a:latin typeface="Arial Narrow" panose="020B0606020202030204" pitchFamily="34" charset="0"/>
              </a:rPr>
              <a:t>HEZKUNTZA SAILBURUORDEAREN </a:t>
            </a:r>
            <a:r>
              <a:rPr lang="es-ES" sz="4800" b="1" dirty="0" smtClean="0">
                <a:solidFill>
                  <a:prstClr val="black"/>
                </a:solidFill>
                <a:latin typeface="Arial Narrow" panose="020B0606020202030204" pitchFamily="34" charset="0"/>
              </a:rPr>
              <a:t>ARGIBIDEAK</a:t>
            </a:r>
          </a:p>
          <a:p>
            <a:pPr lvl="0" algn="ctr">
              <a:spcBef>
                <a:spcPct val="20000"/>
              </a:spcBef>
            </a:pPr>
            <a:endParaRPr lang="es-ES" sz="1400" b="1" dirty="0" smtClean="0">
              <a:solidFill>
                <a:prstClr val="black"/>
              </a:solidFill>
              <a:latin typeface="Arial Narrow" panose="020B0606020202030204" pitchFamily="34" charset="0"/>
            </a:endParaRPr>
          </a:p>
          <a:p>
            <a:pPr lvl="0" algn="ctr">
              <a:spcBef>
                <a:spcPct val="20000"/>
              </a:spcBef>
            </a:pPr>
            <a:r>
              <a:rPr lang="eu-ES" sz="2400" u="sng" dirty="0" smtClean="0">
                <a:latin typeface="Arial Narrow" panose="020B0606020202030204" pitchFamily="34" charset="0"/>
                <a:hlinkClick r:id="rId2" action="ppaction://hlinkfile" tooltip="Esteka hau leiho berri batean irekiko da"/>
              </a:rPr>
              <a:t>Agindua, 1998ko uztailaren 24koa</a:t>
            </a:r>
            <a:endParaRPr lang="eu-ES" sz="2400" u="sng" dirty="0" smtClean="0">
              <a:latin typeface="Arial Narrow" panose="020B0606020202030204" pitchFamily="34" charset="0"/>
            </a:endParaRPr>
          </a:p>
          <a:p>
            <a:pPr lvl="0" algn="ctr">
              <a:spcBef>
                <a:spcPct val="20000"/>
              </a:spcBef>
            </a:pPr>
            <a:endParaRPr lang="eu-ES" sz="2400" u="sng" dirty="0" smtClean="0">
              <a:latin typeface="Arial Narrow" panose="020B0606020202030204" pitchFamily="34" charset="0"/>
            </a:endParaRPr>
          </a:p>
          <a:p>
            <a:pPr algn="ctr">
              <a:spcBef>
                <a:spcPct val="20000"/>
              </a:spcBef>
            </a:pPr>
            <a:r>
              <a:rPr lang="eu-ES" sz="2400" dirty="0" smtClean="0">
                <a:latin typeface="Arial Narrow" panose="020B0606020202030204" pitchFamily="34" charset="0"/>
              </a:rPr>
              <a:t>2018ko irailaren 5eko Norbanako Curriculum Egokitzapenei buruzko Hezkuntza  Sailburuordearen </a:t>
            </a:r>
            <a:r>
              <a:rPr lang="eu-ES" sz="2400" dirty="0" smtClean="0">
                <a:latin typeface="Arial Narrow" panose="020B0606020202030204" pitchFamily="34" charset="0"/>
                <a:hlinkClick r:id="rId3" action="ppaction://hlinkfile"/>
              </a:rPr>
              <a:t>argibideak</a:t>
            </a:r>
            <a:r>
              <a:rPr lang="eu-ES" sz="2400" dirty="0" smtClean="0">
                <a:latin typeface="Arial Narrow" panose="020B0606020202030204" pitchFamily="34" charset="0"/>
              </a:rPr>
              <a:t>.</a:t>
            </a:r>
            <a:endParaRPr lang="es-ES" sz="2400" dirty="0" smtClean="0"/>
          </a:p>
          <a:p>
            <a:pPr lvl="0" algn="ctr">
              <a:spcBef>
                <a:spcPct val="20000"/>
              </a:spcBef>
            </a:pPr>
            <a:endParaRPr lang="es-ES" sz="2400" b="1" dirty="0">
              <a:solidFill>
                <a:prstClr val="black"/>
              </a:solidFill>
              <a:latin typeface="Arial Narrow" panose="020B0606020202030204" pitchFamily="34" charset="0"/>
            </a:endParaRPr>
          </a:p>
        </p:txBody>
      </p:sp>
    </p:spTree>
    <p:extLst>
      <p:ext uri="{BB962C8B-B14F-4D97-AF65-F5344CB8AC3E}">
        <p14:creationId xmlns:p14="http://schemas.microsoft.com/office/powerpoint/2010/main" val="10808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404664"/>
            <a:ext cx="8280920" cy="369332"/>
          </a:xfrm>
          <a:prstGeom prst="rect">
            <a:avLst/>
          </a:prstGeom>
          <a:noFill/>
        </p:spPr>
        <p:txBody>
          <a:bodyPr wrap="square" rtlCol="0">
            <a:spAutoFit/>
          </a:bodyPr>
          <a:lstStyle/>
          <a:p>
            <a:endParaRPr lang="es-E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10622"/>
            <a:ext cx="6456363"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971600" y="1628800"/>
            <a:ext cx="7344816" cy="4524315"/>
          </a:xfrm>
          <a:prstGeom prst="rect">
            <a:avLst/>
          </a:prstGeom>
          <a:noFill/>
        </p:spPr>
        <p:txBody>
          <a:bodyPr wrap="square" rtlCol="0">
            <a:spAutoFit/>
          </a:bodyPr>
          <a:lstStyle/>
          <a:p>
            <a:pPr lvl="0" algn="just"/>
            <a:r>
              <a:rPr lang="eu-ES" b="1" dirty="0" smtClean="0">
                <a:latin typeface="Arial Narrow" panose="020B0606020202030204" pitchFamily="34" charset="0"/>
              </a:rPr>
              <a:t>NCE globala </a:t>
            </a:r>
            <a:r>
              <a:rPr lang="eu-ES" dirty="0" smtClean="0">
                <a:latin typeface="Arial Narrow" panose="020B0606020202030204" pitchFamily="34" charset="0"/>
              </a:rPr>
              <a:t>(1998ko uztailaren 24ko agindua, 9. </a:t>
            </a:r>
            <a:r>
              <a:rPr lang="eu-ES" dirty="0" err="1" smtClean="0">
                <a:latin typeface="Arial Narrow" panose="020B0606020202030204" pitchFamily="34" charset="0"/>
              </a:rPr>
              <a:t>art</a:t>
            </a:r>
            <a:r>
              <a:rPr lang="eu-ES" dirty="0" smtClean="0">
                <a:latin typeface="Arial Narrow" panose="020B0606020202030204" pitchFamily="34" charset="0"/>
              </a:rPr>
              <a:t>.): </a:t>
            </a:r>
            <a:r>
              <a:rPr lang="eu-ES" i="1" dirty="0" smtClean="0">
                <a:latin typeface="Arial Narrow" panose="020B0606020202030204" pitchFamily="34" charset="0"/>
              </a:rPr>
              <a:t>“curriculum-arlo desberdinetan oinarrizkotzat eta funtsezkotzat jotzen diren helburu orokorrak eta edukiak ezabatzen diren horiek; horren ondorioz, helburu orokorrak eta etaparen ebaluazio-irizpideak nabarmen aldatuko dira”.</a:t>
            </a:r>
          </a:p>
          <a:p>
            <a:pPr lvl="0"/>
            <a:endParaRPr lang="es-ES" dirty="0" smtClean="0">
              <a:latin typeface="Arial Narrow" panose="020B0606020202030204" pitchFamily="34" charset="0"/>
            </a:endParaRPr>
          </a:p>
          <a:p>
            <a:pPr lvl="0" algn="just"/>
            <a:r>
              <a:rPr lang="eu-ES" b="1" dirty="0" smtClean="0">
                <a:latin typeface="Arial Narrow" panose="020B0606020202030204" pitchFamily="34" charset="0"/>
              </a:rPr>
              <a:t>Nori zuzendua</a:t>
            </a:r>
            <a:r>
              <a:rPr lang="eu-ES" dirty="0" smtClean="0">
                <a:latin typeface="Arial Narrow" panose="020B0606020202030204" pitchFamily="34" charset="0"/>
              </a:rPr>
              <a:t>: </a:t>
            </a:r>
            <a:r>
              <a:rPr lang="eu-ES" b="1" dirty="0" err="1" smtClean="0">
                <a:latin typeface="Arial Narrow" panose="020B0606020202030204" pitchFamily="34" charset="0"/>
              </a:rPr>
              <a:t>desgaitasun</a:t>
            </a:r>
            <a:r>
              <a:rPr lang="eu-ES" dirty="0" smtClean="0">
                <a:latin typeface="Arial Narrow" panose="020B0606020202030204" pitchFamily="34" charset="0"/>
              </a:rPr>
              <a:t> </a:t>
            </a:r>
            <a:r>
              <a:rPr lang="eu-ES" b="1" dirty="0" smtClean="0">
                <a:latin typeface="Arial Narrow" panose="020B0606020202030204" pitchFamily="34" charset="0"/>
              </a:rPr>
              <a:t>intelektuala,</a:t>
            </a:r>
            <a:r>
              <a:rPr lang="eu-ES" dirty="0" smtClean="0">
                <a:latin typeface="Arial Narrow" panose="020B0606020202030204" pitchFamily="34" charset="0"/>
              </a:rPr>
              <a:t> garapenaren nahasmendu orokortuari eta </a:t>
            </a:r>
            <a:r>
              <a:rPr lang="eu-ES" b="1" dirty="0" err="1" smtClean="0">
                <a:latin typeface="Arial Narrow" panose="020B0606020202030204" pitchFamily="34" charset="0"/>
              </a:rPr>
              <a:t>desgaitasun</a:t>
            </a:r>
            <a:r>
              <a:rPr lang="eu-ES" b="1" dirty="0" smtClean="0">
                <a:latin typeface="Arial Narrow" panose="020B0606020202030204" pitchFamily="34" charset="0"/>
              </a:rPr>
              <a:t> anitzari</a:t>
            </a:r>
            <a:r>
              <a:rPr lang="eu-ES" dirty="0" smtClean="0">
                <a:latin typeface="Arial Narrow" panose="020B0606020202030204" pitchFamily="34" charset="0"/>
              </a:rPr>
              <a:t> lotutako hezkuntza premia bereziak adierazten dituzten ikasleei.</a:t>
            </a:r>
          </a:p>
          <a:p>
            <a:pPr lvl="0"/>
            <a:endParaRPr lang="es-ES" dirty="0" smtClean="0">
              <a:latin typeface="Arial Narrow" panose="020B0606020202030204" pitchFamily="34" charset="0"/>
            </a:endParaRPr>
          </a:p>
          <a:p>
            <a:pPr lvl="0" algn="just"/>
            <a:r>
              <a:rPr lang="eu-ES" b="1" dirty="0" smtClean="0">
                <a:latin typeface="Arial Narrow" panose="020B0606020202030204" pitchFamily="34" charset="0"/>
              </a:rPr>
              <a:t>Distantzia </a:t>
            </a:r>
            <a:r>
              <a:rPr lang="eu-ES" b="1" dirty="0" err="1" smtClean="0">
                <a:latin typeface="Arial Narrow" panose="020B0606020202030204" pitchFamily="34" charset="0"/>
              </a:rPr>
              <a:t>curricularra</a:t>
            </a:r>
            <a:r>
              <a:rPr lang="eu-ES" dirty="0" smtClean="0">
                <a:latin typeface="Arial Narrow" panose="020B0606020202030204" pitchFamily="34" charset="0"/>
              </a:rPr>
              <a:t>: </a:t>
            </a:r>
            <a:r>
              <a:rPr lang="eu-ES" dirty="0" err="1" smtClean="0">
                <a:latin typeface="Arial Narrow" panose="020B0606020202030204" pitchFamily="34" charset="0"/>
              </a:rPr>
              <a:t>arlo/materia</a:t>
            </a:r>
            <a:r>
              <a:rPr lang="eu-ES" dirty="0" smtClean="0">
                <a:latin typeface="Arial Narrow" panose="020B0606020202030204" pitchFamily="34" charset="0"/>
              </a:rPr>
              <a:t> gehienetan, helburu orokorrak eta gutxieneko konpetentzien garapena lortzeko zailtasun nabarmena azaltzen dute, gutxienez 2 ikasturteko distantzia LHn eta </a:t>
            </a:r>
            <a:r>
              <a:rPr lang="eu-ES" dirty="0" err="1" smtClean="0">
                <a:latin typeface="Arial Narrow" panose="020B0606020202030204" pitchFamily="34" charset="0"/>
              </a:rPr>
              <a:t>DBHn</a:t>
            </a:r>
            <a:r>
              <a:rPr lang="eu-ES" dirty="0" smtClean="0">
                <a:latin typeface="Arial Narrow" panose="020B0606020202030204" pitchFamily="34" charset="0"/>
              </a:rPr>
              <a:t>. DBH erreferentzia </a:t>
            </a:r>
            <a:r>
              <a:rPr lang="eu-ES" dirty="0" err="1" smtClean="0">
                <a:latin typeface="Arial Narrow" panose="020B0606020202030204" pitchFamily="34" charset="0"/>
              </a:rPr>
              <a:t>curricularra</a:t>
            </a:r>
            <a:r>
              <a:rPr lang="eu-ES" dirty="0" smtClean="0">
                <a:latin typeface="Arial Narrow" panose="020B0606020202030204" pitchFamily="34" charset="0"/>
              </a:rPr>
              <a:t> LHn.</a:t>
            </a:r>
          </a:p>
          <a:p>
            <a:pPr lvl="0" algn="just"/>
            <a:endParaRPr lang="eu-ES" dirty="0" smtClean="0">
              <a:latin typeface="Arial Narrow" panose="020B0606020202030204" pitchFamily="34" charset="0"/>
            </a:endParaRPr>
          </a:p>
          <a:p>
            <a:pPr lvl="0" algn="just"/>
            <a:r>
              <a:rPr lang="eu-ES" dirty="0" smtClean="0">
                <a:latin typeface="Arial Narrow" panose="020B0606020202030204" pitchFamily="34" charset="0"/>
              </a:rPr>
              <a:t>Irakasgaiek, </a:t>
            </a:r>
            <a:r>
              <a:rPr lang="eu-ES" b="1" dirty="0" smtClean="0">
                <a:latin typeface="Arial Narrow" panose="020B0606020202030204" pitchFamily="34" charset="0"/>
              </a:rPr>
              <a:t>aldi berean </a:t>
            </a:r>
            <a:r>
              <a:rPr lang="eu-ES" dirty="0" smtClean="0">
                <a:latin typeface="Arial Narrow" panose="020B0606020202030204" pitchFamily="34" charset="0"/>
              </a:rPr>
              <a:t>eragin behar diete hizkuntza arloaren eta arlo zientifiko eta matematikoaren oinarrizko gaitasunei.</a:t>
            </a:r>
          </a:p>
          <a:p>
            <a:pPr lvl="0"/>
            <a:endParaRPr lang="es-ES" dirty="0">
              <a:latin typeface="Arial Narrow" panose="020B0606020202030204" pitchFamily="34" charset="0"/>
            </a:endParaRPr>
          </a:p>
        </p:txBody>
      </p:sp>
    </p:spTree>
    <p:extLst>
      <p:ext uri="{BB962C8B-B14F-4D97-AF65-F5344CB8AC3E}">
        <p14:creationId xmlns:p14="http://schemas.microsoft.com/office/powerpoint/2010/main" val="3342908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19672" y="476672"/>
            <a:ext cx="5760640" cy="769441"/>
          </a:xfrm>
          <a:prstGeom prst="rect">
            <a:avLst/>
          </a:prstGeom>
          <a:noFill/>
        </p:spPr>
        <p:txBody>
          <a:bodyPr wrap="square" rtlCol="0">
            <a:spAutoFit/>
          </a:bodyPr>
          <a:lstStyle/>
          <a:p>
            <a:pPr algn="ctr"/>
            <a:r>
              <a:rPr lang="eu-ES" sz="4400" b="1" dirty="0">
                <a:solidFill>
                  <a:prstClr val="black"/>
                </a:solidFill>
                <a:ea typeface="+mj-ea"/>
                <a:cs typeface="+mj-cs"/>
              </a:rPr>
              <a:t>ARLOKO NCE</a:t>
            </a:r>
            <a:endParaRPr lang="es-ES" dirty="0"/>
          </a:p>
        </p:txBody>
      </p:sp>
      <p:sp>
        <p:nvSpPr>
          <p:cNvPr id="3" name="2 CuadroTexto"/>
          <p:cNvSpPr txBox="1"/>
          <p:nvPr/>
        </p:nvSpPr>
        <p:spPr>
          <a:xfrm>
            <a:off x="755576" y="1340768"/>
            <a:ext cx="7560840" cy="5355312"/>
          </a:xfrm>
          <a:prstGeom prst="rect">
            <a:avLst/>
          </a:prstGeom>
          <a:noFill/>
        </p:spPr>
        <p:txBody>
          <a:bodyPr wrap="square" rtlCol="0">
            <a:spAutoFit/>
          </a:bodyPr>
          <a:lstStyle/>
          <a:p>
            <a:pPr lvl="0" algn="just"/>
            <a:r>
              <a:rPr lang="eu-ES" b="1" dirty="0" smtClean="0">
                <a:latin typeface="Arial Narrow" panose="020B0606020202030204" pitchFamily="34" charset="0"/>
              </a:rPr>
              <a:t>Arloko NCE </a:t>
            </a:r>
            <a:r>
              <a:rPr lang="eu-ES" dirty="0" smtClean="0">
                <a:latin typeface="Arial Narrow" panose="020B0606020202030204" pitchFamily="34" charset="0"/>
              </a:rPr>
              <a:t>(1998ko uztailaren 24ko agindua</a:t>
            </a:r>
            <a:r>
              <a:rPr lang="eu-ES" dirty="0" err="1" smtClean="0">
                <a:latin typeface="Arial Narrow" panose="020B0606020202030204" pitchFamily="34" charset="0"/>
              </a:rPr>
              <a:t> 9. art</a:t>
            </a:r>
            <a:r>
              <a:rPr lang="eu-ES" dirty="0" smtClean="0">
                <a:latin typeface="Arial Narrow" panose="020B0606020202030204" pitchFamily="34" charset="0"/>
              </a:rPr>
              <a:t>.): “</a:t>
            </a:r>
            <a:r>
              <a:rPr lang="eu-ES" i="1" dirty="0" smtClean="0">
                <a:latin typeface="Arial Narrow" panose="020B0606020202030204" pitchFamily="34" charset="0"/>
              </a:rPr>
              <a:t>arlo konkreturen batean edo batzuetan helburuak, edukiak eta ebaluazio irizpideak aldatu edo ordezkatzen diren arren, etaparen helburuak ez dira aldatzen eta ikasleek, etaparen bukaeran, behar den titulazioa izatea lortu nahi da”</a:t>
            </a:r>
          </a:p>
          <a:p>
            <a:pPr lvl="0" algn="just"/>
            <a:endParaRPr lang="es-ES" dirty="0" smtClean="0">
              <a:latin typeface="Arial Narrow" panose="020B0606020202030204" pitchFamily="34" charset="0"/>
            </a:endParaRPr>
          </a:p>
          <a:p>
            <a:pPr lvl="0" algn="just"/>
            <a:r>
              <a:rPr lang="eu-ES" dirty="0" smtClean="0">
                <a:latin typeface="Arial Narrow" panose="020B0606020202030204" pitchFamily="34" charset="0"/>
              </a:rPr>
              <a:t>Nori zuzendua: </a:t>
            </a:r>
            <a:endParaRPr lang="es-ES" dirty="0" smtClean="0">
              <a:latin typeface="Arial Narrow" panose="020B0606020202030204" pitchFamily="34" charset="0"/>
            </a:endParaRPr>
          </a:p>
          <a:p>
            <a:pPr lvl="0" algn="just"/>
            <a:r>
              <a:rPr lang="eu-ES" dirty="0" smtClean="0">
                <a:latin typeface="Arial Narrow" panose="020B0606020202030204" pitchFamily="34" charset="0"/>
              </a:rPr>
              <a:t>	-ikusteko </a:t>
            </a:r>
            <a:r>
              <a:rPr lang="eu-ES" dirty="0" err="1" smtClean="0">
                <a:latin typeface="Arial Narrow" panose="020B0606020202030204" pitchFamily="34" charset="0"/>
              </a:rPr>
              <a:t>desgaitasuna</a:t>
            </a:r>
            <a:endParaRPr lang="es-ES" dirty="0" smtClean="0">
              <a:latin typeface="Arial Narrow" panose="020B0606020202030204" pitchFamily="34" charset="0"/>
            </a:endParaRPr>
          </a:p>
          <a:p>
            <a:pPr lvl="0" algn="just"/>
            <a:r>
              <a:rPr lang="es-ES" dirty="0" smtClean="0">
                <a:latin typeface="Arial Narrow" panose="020B0606020202030204" pitchFamily="34" charset="0"/>
              </a:rPr>
              <a:t>	</a:t>
            </a:r>
            <a:r>
              <a:rPr lang="eu-ES" dirty="0" smtClean="0">
                <a:latin typeface="Arial Narrow" panose="020B0606020202030204" pitchFamily="34" charset="0"/>
              </a:rPr>
              <a:t>-entzuteko </a:t>
            </a:r>
            <a:r>
              <a:rPr lang="eu-ES" dirty="0" err="1" smtClean="0">
                <a:latin typeface="Arial Narrow" panose="020B0606020202030204" pitchFamily="34" charset="0"/>
              </a:rPr>
              <a:t>desgaitasuna</a:t>
            </a:r>
            <a:endParaRPr lang="es-ES" dirty="0" smtClean="0">
              <a:latin typeface="Arial Narrow" panose="020B0606020202030204" pitchFamily="34" charset="0"/>
            </a:endParaRPr>
          </a:p>
          <a:p>
            <a:pPr algn="just"/>
            <a:r>
              <a:rPr lang="eu-ES" dirty="0" smtClean="0">
                <a:latin typeface="Arial Narrow" panose="020B0606020202030204" pitchFamily="34" charset="0"/>
              </a:rPr>
              <a:t>	-mugitzeko </a:t>
            </a:r>
            <a:r>
              <a:rPr lang="eu-ES" dirty="0" err="1" smtClean="0">
                <a:latin typeface="Arial Narrow" panose="020B0606020202030204" pitchFamily="34" charset="0"/>
              </a:rPr>
              <a:t>desgaitasuna</a:t>
            </a:r>
            <a:endParaRPr lang="es-ES" dirty="0" smtClean="0">
              <a:latin typeface="Arial Narrow" panose="020B0606020202030204" pitchFamily="34" charset="0"/>
            </a:endParaRPr>
          </a:p>
          <a:p>
            <a:pPr algn="just"/>
            <a:r>
              <a:rPr lang="eu-ES" dirty="0" smtClean="0">
                <a:latin typeface="Arial Narrow" panose="020B0606020202030204" pitchFamily="34" charset="0"/>
              </a:rPr>
              <a:t> 	-ondorengo puntuei buruzko ikasteko zailtasun espezifikoak: irakurtzen eta idazten 	ikastea,     kalkulua ikastea, hizkuntzaren nahasmendu espezifikoa, arreta defizitaren, 	</a:t>
            </a:r>
            <a:r>
              <a:rPr lang="eu-ES" dirty="0" err="1" smtClean="0">
                <a:latin typeface="Arial Narrow" panose="020B0606020202030204" pitchFamily="34" charset="0"/>
              </a:rPr>
              <a:t>hiperaktibitatearekin</a:t>
            </a:r>
            <a:r>
              <a:rPr lang="eu-ES" dirty="0" smtClean="0">
                <a:latin typeface="Arial Narrow" panose="020B0606020202030204" pitchFamily="34" charset="0"/>
              </a:rPr>
              <a:t> edo </a:t>
            </a:r>
            <a:r>
              <a:rPr lang="eu-ES" dirty="0" err="1" smtClean="0">
                <a:latin typeface="Arial Narrow" panose="020B0606020202030204" pitchFamily="34" charset="0"/>
              </a:rPr>
              <a:t>hiperaktibitaterik</a:t>
            </a:r>
            <a:r>
              <a:rPr lang="eu-ES" dirty="0" smtClean="0">
                <a:latin typeface="Arial Narrow" panose="020B0606020202030204" pitchFamily="34" charset="0"/>
              </a:rPr>
              <a:t> gabeko nahasmendua</a:t>
            </a:r>
          </a:p>
          <a:p>
            <a:pPr algn="just"/>
            <a:endParaRPr lang="es-ES" dirty="0" smtClean="0">
              <a:latin typeface="Arial Narrow" panose="020B0606020202030204" pitchFamily="34" charset="0"/>
            </a:endParaRPr>
          </a:p>
          <a:p>
            <a:pPr lvl="0" algn="just"/>
            <a:r>
              <a:rPr lang="eu-ES" dirty="0" err="1" smtClean="0">
                <a:latin typeface="Arial Narrow" panose="020B0606020202030204" pitchFamily="34" charset="0"/>
              </a:rPr>
              <a:t>Desgaitasuna</a:t>
            </a:r>
            <a:r>
              <a:rPr lang="eu-ES" dirty="0" smtClean="0">
                <a:latin typeface="Arial Narrow" panose="020B0606020202030204" pitchFamily="34" charset="0"/>
              </a:rPr>
              <a:t> eremu linguistikoan ematen denean.</a:t>
            </a:r>
          </a:p>
          <a:p>
            <a:pPr lvl="0" algn="just"/>
            <a:endParaRPr lang="es-ES" dirty="0" smtClean="0">
              <a:latin typeface="Arial Narrow" panose="020B0606020202030204" pitchFamily="34" charset="0"/>
            </a:endParaRPr>
          </a:p>
          <a:p>
            <a:pPr lvl="0" algn="just"/>
            <a:r>
              <a:rPr lang="eu-ES" dirty="0" smtClean="0">
                <a:latin typeface="Arial Narrow" panose="020B0606020202030204" pitchFamily="34" charset="0"/>
              </a:rPr>
              <a:t>Hezkuntza Indartze Planak lehentasuna: IZE, ADHN, HNE.</a:t>
            </a:r>
          </a:p>
          <a:p>
            <a:pPr lvl="0" algn="just"/>
            <a:endParaRPr lang="es-ES" dirty="0" smtClean="0">
              <a:latin typeface="Arial Narrow" panose="020B0606020202030204" pitchFamily="34" charset="0"/>
            </a:endParaRPr>
          </a:p>
          <a:p>
            <a:pPr lvl="0" algn="just"/>
            <a:r>
              <a:rPr lang="eu-ES" dirty="0" smtClean="0">
                <a:latin typeface="Arial Narrow" panose="020B0606020202030204" pitchFamily="34" charset="0"/>
              </a:rPr>
              <a:t>Salbuespen bezala AEN (Autista Espektroko Nahasmendua) eta </a:t>
            </a:r>
            <a:r>
              <a:rPr lang="eu-ES" dirty="0" err="1" smtClean="0">
                <a:latin typeface="Arial Narrow" panose="020B0606020202030204" pitchFamily="34" charset="0"/>
              </a:rPr>
              <a:t>BGko</a:t>
            </a:r>
            <a:r>
              <a:rPr lang="eu-ES" dirty="0" smtClean="0">
                <a:latin typeface="Arial Narrow" panose="020B0606020202030204" pitchFamily="34" charset="0"/>
              </a:rPr>
              <a:t> aholkulariaren motibazioarekin.</a:t>
            </a:r>
            <a:endParaRPr lang="es-ES" dirty="0">
              <a:latin typeface="Arial Narrow" panose="020B0606020202030204" pitchFamily="34" charset="0"/>
            </a:endParaRPr>
          </a:p>
        </p:txBody>
      </p:sp>
    </p:spTree>
    <p:extLst>
      <p:ext uri="{BB962C8B-B14F-4D97-AF65-F5344CB8AC3E}">
        <p14:creationId xmlns:p14="http://schemas.microsoft.com/office/powerpoint/2010/main" val="1312134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63688" y="188640"/>
            <a:ext cx="5832648" cy="369332"/>
          </a:xfrm>
          <a:prstGeom prst="rect">
            <a:avLst/>
          </a:prstGeom>
          <a:noFill/>
        </p:spPr>
        <p:txBody>
          <a:bodyPr wrap="square" rtlCol="0">
            <a:spAutoFit/>
          </a:bodyPr>
          <a:lstStyle/>
          <a:p>
            <a:r>
              <a:rPr lang="es-ES" b="1" dirty="0" smtClean="0"/>
              <a:t>DOKUMENTAZIO AKADEMIKOA BETETZEA  EGINBIDEAK</a:t>
            </a:r>
            <a:endParaRPr lang="es-ES" dirty="0"/>
          </a:p>
        </p:txBody>
      </p:sp>
      <p:sp>
        <p:nvSpPr>
          <p:cNvPr id="3" name="2 CuadroTexto"/>
          <p:cNvSpPr txBox="1"/>
          <p:nvPr/>
        </p:nvSpPr>
        <p:spPr>
          <a:xfrm>
            <a:off x="323528" y="543212"/>
            <a:ext cx="8640960" cy="6186309"/>
          </a:xfrm>
          <a:prstGeom prst="rect">
            <a:avLst/>
          </a:prstGeom>
          <a:noFill/>
        </p:spPr>
        <p:txBody>
          <a:bodyPr wrap="square" rtlCol="0">
            <a:spAutoFit/>
          </a:bodyPr>
          <a:lstStyle/>
          <a:p>
            <a:r>
              <a:rPr lang="eu-ES" b="1" dirty="0" smtClean="0">
                <a:latin typeface="Arial Narrow" panose="020B0606020202030204" pitchFamily="34" charset="0"/>
              </a:rPr>
              <a:t>Administrazioak NCE onartu duenean: </a:t>
            </a:r>
            <a:endParaRPr lang="eu-ES" i="1" dirty="0" smtClean="0">
              <a:latin typeface="Arial Narrow" panose="020B0606020202030204" pitchFamily="34" charset="0"/>
            </a:endParaRPr>
          </a:p>
          <a:p>
            <a:r>
              <a:rPr lang="eu-ES" i="1" dirty="0" smtClean="0">
                <a:latin typeface="Arial Narrow" panose="020B0606020202030204" pitchFamily="34" charset="0"/>
              </a:rPr>
              <a:t>	“ 2018ko ----------aren ----------(-e)</a:t>
            </a:r>
            <a:r>
              <a:rPr lang="eu-ES" i="1" dirty="0" err="1" smtClean="0">
                <a:latin typeface="Arial Narrow" panose="020B0606020202030204" pitchFamily="34" charset="0"/>
              </a:rPr>
              <a:t>an</a:t>
            </a:r>
            <a:r>
              <a:rPr lang="eu-ES" i="1" dirty="0" smtClean="0">
                <a:latin typeface="Arial Narrow" panose="020B0606020202030204" pitchFamily="34" charset="0"/>
              </a:rPr>
              <a:t> onartzen da ---------erreferentziako arlo mailako NCE/</a:t>
            </a:r>
            <a:r>
              <a:rPr lang="eu-ES" i="1" dirty="0" err="1" smtClean="0">
                <a:latin typeface="Arial Narrow" panose="020B0606020202030204" pitchFamily="34" charset="0"/>
              </a:rPr>
              <a:t>NCE</a:t>
            </a:r>
            <a:r>
              <a:rPr lang="eu-ES" i="1" dirty="0" smtClean="0">
                <a:latin typeface="Arial Narrow" panose="020B0606020202030204" pitchFamily="34" charset="0"/>
              </a:rPr>
              <a:t> globala “.</a:t>
            </a:r>
          </a:p>
          <a:p>
            <a:endParaRPr lang="es-ES" dirty="0" smtClean="0">
              <a:latin typeface="Arial Narrow" panose="020B0606020202030204" pitchFamily="34" charset="0"/>
            </a:endParaRPr>
          </a:p>
          <a:p>
            <a:pPr lvl="0"/>
            <a:r>
              <a:rPr lang="eu-ES" b="1" dirty="0" smtClean="0">
                <a:latin typeface="Arial Narrow" panose="020B0606020202030204" pitchFamily="34" charset="0"/>
              </a:rPr>
              <a:t>NCE gainditzeak mailaren gutxienezko helburu guztiak lortzea baldin badakar:</a:t>
            </a:r>
            <a:endParaRPr lang="es-ES" b="1" dirty="0" smtClean="0">
              <a:latin typeface="Arial Narrow" panose="020B0606020202030204" pitchFamily="34" charset="0"/>
            </a:endParaRPr>
          </a:p>
          <a:p>
            <a:endParaRPr lang="es-ES" dirty="0" smtClean="0">
              <a:latin typeface="Arial Narrow" panose="020B0606020202030204" pitchFamily="34" charset="0"/>
            </a:endParaRPr>
          </a:p>
          <a:p>
            <a:r>
              <a:rPr lang="eu-ES" i="1" dirty="0" smtClean="0">
                <a:latin typeface="Arial Narrow" panose="020B0606020202030204" pitchFamily="34" charset="0"/>
              </a:rPr>
              <a:t>	“2018ko ----------aren -------------(-e)</a:t>
            </a:r>
            <a:r>
              <a:rPr lang="eu-ES" i="1" dirty="0" err="1" smtClean="0">
                <a:latin typeface="Arial Narrow" panose="020B0606020202030204" pitchFamily="34" charset="0"/>
              </a:rPr>
              <a:t>an</a:t>
            </a:r>
            <a:r>
              <a:rPr lang="eu-ES" i="1" dirty="0" smtClean="0">
                <a:latin typeface="Arial Narrow" panose="020B0606020202030204" pitchFamily="34" charset="0"/>
              </a:rPr>
              <a:t> Lehen Hezkuntzako /Bigarren Hezkuntzako -------	ikasturteari dagokion NCE gainditzeak </a:t>
            </a:r>
            <a:r>
              <a:rPr lang="eu-ES" i="1" u="sng" dirty="0" smtClean="0">
                <a:latin typeface="Arial Narrow" panose="020B0606020202030204" pitchFamily="34" charset="0"/>
              </a:rPr>
              <a:t>maila horretako gutxienezko helburuak lortu direla esan </a:t>
            </a:r>
            <a:r>
              <a:rPr lang="eu-ES" i="1" dirty="0" smtClean="0">
                <a:latin typeface="Arial Narrow" panose="020B0606020202030204" pitchFamily="34" charset="0"/>
              </a:rPr>
              <a:t>	</a:t>
            </a:r>
            <a:r>
              <a:rPr lang="eu-ES" i="1" u="sng" dirty="0" smtClean="0">
                <a:latin typeface="Arial Narrow" panose="020B0606020202030204" pitchFamily="34" charset="0"/>
              </a:rPr>
              <a:t>nahi du”</a:t>
            </a:r>
            <a:endParaRPr lang="es-ES" dirty="0" smtClean="0">
              <a:latin typeface="Arial Narrow" panose="020B0606020202030204" pitchFamily="34" charset="0"/>
            </a:endParaRPr>
          </a:p>
          <a:p>
            <a:r>
              <a:rPr lang="es-ES" dirty="0" smtClean="0">
                <a:latin typeface="Arial Narrow" panose="020B0606020202030204" pitchFamily="34" charset="0"/>
              </a:rPr>
              <a:t>	</a:t>
            </a:r>
          </a:p>
          <a:p>
            <a:r>
              <a:rPr lang="eu-ES" dirty="0" smtClean="0">
                <a:latin typeface="Arial Narrow" panose="020B0606020202030204" pitchFamily="34" charset="0"/>
              </a:rPr>
              <a:t>	Kasu horretan, ez da kurtso honen curriculum-erreferentzia duen </a:t>
            </a:r>
            <a:r>
              <a:rPr lang="eu-ES" dirty="0" err="1" smtClean="0">
                <a:latin typeface="Arial Narrow" panose="020B0606020202030204" pitchFamily="34" charset="0"/>
              </a:rPr>
              <a:t>NCEren</a:t>
            </a:r>
            <a:r>
              <a:rPr lang="eu-ES" dirty="0" smtClean="0">
                <a:latin typeface="Arial Narrow" panose="020B0606020202030204" pitchFamily="34" charset="0"/>
              </a:rPr>
              <a:t> beste 	proposamenik onartuko.</a:t>
            </a:r>
            <a:endParaRPr lang="es-ES" dirty="0" smtClean="0">
              <a:latin typeface="Arial Narrow" panose="020B0606020202030204" pitchFamily="34" charset="0"/>
            </a:endParaRPr>
          </a:p>
          <a:p>
            <a:endParaRPr lang="es-ES" dirty="0" smtClean="0">
              <a:latin typeface="Arial Narrow" panose="020B0606020202030204" pitchFamily="34" charset="0"/>
            </a:endParaRPr>
          </a:p>
          <a:p>
            <a:pPr lvl="0"/>
            <a:r>
              <a:rPr lang="eu-ES" b="1" dirty="0" smtClean="0">
                <a:latin typeface="Arial Narrow" panose="020B0606020202030204" pitchFamily="34" charset="0"/>
              </a:rPr>
              <a:t>NCE gainditzeak mailako gutxienezko helburu guztiak lortu izana ez badakar eta, beraz, beste helburu batzuk lantzen jarraitu behar bada:</a:t>
            </a:r>
            <a:endParaRPr lang="es-ES" b="1" dirty="0" smtClean="0">
              <a:latin typeface="Arial Narrow" panose="020B0606020202030204" pitchFamily="34" charset="0"/>
            </a:endParaRPr>
          </a:p>
          <a:p>
            <a:r>
              <a:rPr lang="eu-ES" dirty="0" smtClean="0">
                <a:latin typeface="Arial Narrow" panose="020B0606020202030204" pitchFamily="34" charset="0"/>
              </a:rPr>
              <a:t> </a:t>
            </a:r>
            <a:endParaRPr lang="es-ES" dirty="0" smtClean="0">
              <a:latin typeface="Arial Narrow" panose="020B0606020202030204" pitchFamily="34" charset="0"/>
            </a:endParaRPr>
          </a:p>
          <a:p>
            <a:r>
              <a:rPr lang="eu-ES" i="1" dirty="0" smtClean="0">
                <a:latin typeface="Arial Narrow" panose="020B0606020202030204" pitchFamily="34" charset="0"/>
              </a:rPr>
              <a:t>	“2018ko -------aren -----------(-e)</a:t>
            </a:r>
            <a:r>
              <a:rPr lang="eu-ES" i="1" dirty="0" err="1" smtClean="0">
                <a:latin typeface="Arial Narrow" panose="020B0606020202030204" pitchFamily="34" charset="0"/>
              </a:rPr>
              <a:t>an</a:t>
            </a:r>
            <a:r>
              <a:rPr lang="eu-ES" i="1" dirty="0" smtClean="0">
                <a:latin typeface="Arial Narrow" panose="020B0606020202030204" pitchFamily="34" charset="0"/>
              </a:rPr>
              <a:t> Lehen Hezkuntzako /Bigarren Hezkuntzako --------ikasturteari 	dagokion 	NCE 	gainditzeak </a:t>
            </a:r>
            <a:r>
              <a:rPr lang="eu-ES" i="1" u="sng" dirty="0" smtClean="0">
                <a:latin typeface="Arial Narrow" panose="020B0606020202030204" pitchFamily="34" charset="0"/>
              </a:rPr>
              <a:t>ez du mailako gutxienezko helburu guztiak lortu direnik </a:t>
            </a:r>
            <a:r>
              <a:rPr lang="eu-ES" i="1" dirty="0" smtClean="0">
                <a:latin typeface="Arial Narrow" panose="020B0606020202030204" pitchFamily="34" charset="0"/>
              </a:rPr>
              <a:t>	</a:t>
            </a:r>
            <a:r>
              <a:rPr lang="eu-ES" i="1" u="sng" dirty="0" smtClean="0">
                <a:latin typeface="Arial Narrow" panose="020B0606020202030204" pitchFamily="34" charset="0"/>
              </a:rPr>
              <a:t>esan nahi”</a:t>
            </a:r>
            <a:endParaRPr lang="es-ES" dirty="0" smtClean="0">
              <a:latin typeface="Arial Narrow" panose="020B0606020202030204" pitchFamily="34" charset="0"/>
            </a:endParaRPr>
          </a:p>
          <a:p>
            <a:r>
              <a:rPr lang="es-ES" dirty="0" smtClean="0">
                <a:latin typeface="Arial Narrow" panose="020B0606020202030204" pitchFamily="34" charset="0"/>
              </a:rPr>
              <a:t>	</a:t>
            </a:r>
          </a:p>
          <a:p>
            <a:r>
              <a:rPr lang="es-ES" dirty="0" smtClean="0">
                <a:latin typeface="Arial Narrow" panose="020B0606020202030204" pitchFamily="34" charset="0"/>
              </a:rPr>
              <a:t>	</a:t>
            </a:r>
            <a:r>
              <a:rPr lang="eu-ES" dirty="0" smtClean="0">
                <a:latin typeface="Arial Narrow" panose="020B0606020202030204" pitchFamily="34" charset="0"/>
              </a:rPr>
              <a:t>Kasu horretan, kurtso horren curriculum-erreferentzia duen </a:t>
            </a:r>
            <a:r>
              <a:rPr lang="eu-ES" dirty="0" err="1" smtClean="0">
                <a:latin typeface="Arial Narrow" panose="020B0606020202030204" pitchFamily="34" charset="0"/>
              </a:rPr>
              <a:t>NCEren</a:t>
            </a:r>
            <a:r>
              <a:rPr lang="eu-ES" dirty="0" smtClean="0">
                <a:latin typeface="Arial Narrow" panose="020B0606020202030204" pitchFamily="34" charset="0"/>
              </a:rPr>
              <a:t> beste proposamen bat egin daiteke.</a:t>
            </a:r>
            <a:endParaRPr lang="es-ES" dirty="0">
              <a:latin typeface="Arial Narrow" panose="020B0606020202030204" pitchFamily="34" charset="0"/>
            </a:endParaRPr>
          </a:p>
        </p:txBody>
      </p:sp>
    </p:spTree>
    <p:extLst>
      <p:ext uri="{BB962C8B-B14F-4D97-AF65-F5344CB8AC3E}">
        <p14:creationId xmlns:p14="http://schemas.microsoft.com/office/powerpoint/2010/main" val="3008849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AutoShape 6">
            <a:hlinkClick r:id="rId2" action="ppaction://hlinksldjump" highlightClick="1"/>
          </p:cNvPr>
          <p:cNvSpPr>
            <a:spLocks noChangeArrowheads="1"/>
          </p:cNvSpPr>
          <p:nvPr/>
        </p:nvSpPr>
        <p:spPr bwMode="auto">
          <a:xfrm>
            <a:off x="7524750" y="6453188"/>
            <a:ext cx="1619250" cy="404812"/>
          </a:xfrm>
          <a:prstGeom prst="actionButtonBackPrevious">
            <a:avLst/>
          </a:prstGeom>
          <a:solidFill>
            <a:srgbClr val="F9E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b="1"/>
              <a:t>7ra</a:t>
            </a:r>
            <a:endParaRPr lang="es-ES" altLang="es-ES" b="1"/>
          </a:p>
        </p:txBody>
      </p:sp>
      <p:pic>
        <p:nvPicPr>
          <p:cNvPr id="73735" name="Picture 7"/>
          <p:cNvPicPr>
            <a:picLocks noChangeAspect="1" noChangeArrowheads="1"/>
          </p:cNvPicPr>
          <p:nvPr/>
        </p:nvPicPr>
        <p:blipFill>
          <a:blip r:embed="rId3">
            <a:extLst>
              <a:ext uri="{28A0092B-C50C-407E-A947-70E740481C1C}">
                <a14:useLocalDpi xmlns:a14="http://schemas.microsoft.com/office/drawing/2010/main" val="0"/>
              </a:ext>
            </a:extLst>
          </a:blip>
          <a:srcRect l="8961" t="19406" r="8626" b="11256"/>
          <a:stretch>
            <a:fillRect/>
          </a:stretch>
        </p:blipFill>
        <p:spPr bwMode="auto">
          <a:xfrm>
            <a:off x="0" y="0"/>
            <a:ext cx="9144000"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Rectangle 8"/>
          <p:cNvSpPr>
            <a:spLocks noChangeArrowheads="1"/>
          </p:cNvSpPr>
          <p:nvPr/>
        </p:nvSpPr>
        <p:spPr bwMode="auto">
          <a:xfrm>
            <a:off x="4787900" y="6237288"/>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14</a:t>
            </a:r>
            <a:endParaRPr lang="es-ES" altLang="es-ES" sz="1400" b="1"/>
          </a:p>
        </p:txBody>
      </p:sp>
    </p:spTree>
    <p:extLst>
      <p:ext uri="{BB962C8B-B14F-4D97-AF65-F5344CB8AC3E}">
        <p14:creationId xmlns:p14="http://schemas.microsoft.com/office/powerpoint/2010/main" val="8729674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AutoShape 3">
            <a:hlinkClick r:id="rId2" action="ppaction://hlinksldjump" highlightClick="1"/>
          </p:cNvPr>
          <p:cNvSpPr>
            <a:spLocks noChangeArrowheads="1"/>
          </p:cNvSpPr>
          <p:nvPr/>
        </p:nvSpPr>
        <p:spPr bwMode="auto">
          <a:xfrm>
            <a:off x="7524750" y="6453188"/>
            <a:ext cx="1619250" cy="404812"/>
          </a:xfrm>
          <a:prstGeom prst="actionButtonBackPrevious">
            <a:avLst/>
          </a:prstGeom>
          <a:solidFill>
            <a:srgbClr val="F9E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b="1"/>
              <a:t>8ra</a:t>
            </a:r>
            <a:endParaRPr lang="es-ES" altLang="es-ES" b="1"/>
          </a:p>
        </p:txBody>
      </p:sp>
      <p:pic>
        <p:nvPicPr>
          <p:cNvPr id="75780" name="Picture 4"/>
          <p:cNvPicPr>
            <a:picLocks noChangeAspect="1" noChangeArrowheads="1"/>
          </p:cNvPicPr>
          <p:nvPr/>
        </p:nvPicPr>
        <p:blipFill>
          <a:blip r:embed="rId3">
            <a:extLst>
              <a:ext uri="{28A0092B-C50C-407E-A947-70E740481C1C}">
                <a14:useLocalDpi xmlns:a14="http://schemas.microsoft.com/office/drawing/2010/main" val="0"/>
              </a:ext>
            </a:extLst>
          </a:blip>
          <a:srcRect l="8961" t="19406" r="8458" b="10847"/>
          <a:stretch>
            <a:fillRect/>
          </a:stretch>
        </p:blipFill>
        <p:spPr bwMode="auto">
          <a:xfrm>
            <a:off x="0" y="404813"/>
            <a:ext cx="91440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Rectangle 5"/>
          <p:cNvSpPr>
            <a:spLocks noChangeArrowheads="1"/>
          </p:cNvSpPr>
          <p:nvPr/>
        </p:nvSpPr>
        <p:spPr bwMode="auto">
          <a:xfrm>
            <a:off x="4787900" y="6237288"/>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15</a:t>
            </a:r>
            <a:endParaRPr lang="es-ES" altLang="es-ES" sz="1400" b="1"/>
          </a:p>
        </p:txBody>
      </p:sp>
    </p:spTree>
    <p:extLst>
      <p:ext uri="{BB962C8B-B14F-4D97-AF65-F5344CB8AC3E}">
        <p14:creationId xmlns:p14="http://schemas.microsoft.com/office/powerpoint/2010/main" val="2069219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5" name="Picture 3"/>
          <p:cNvPicPr>
            <a:picLocks noChangeAspect="1" noChangeArrowheads="1"/>
          </p:cNvPicPr>
          <p:nvPr/>
        </p:nvPicPr>
        <p:blipFill>
          <a:blip r:embed="rId2">
            <a:extLst>
              <a:ext uri="{28A0092B-C50C-407E-A947-70E740481C1C}">
                <a14:useLocalDpi xmlns:a14="http://schemas.microsoft.com/office/drawing/2010/main" val="0"/>
              </a:ext>
            </a:extLst>
          </a:blip>
          <a:srcRect l="8145" t="22182" r="8458" b="13615"/>
          <a:stretch>
            <a:fillRect/>
          </a:stretch>
        </p:blipFill>
        <p:spPr bwMode="auto">
          <a:xfrm>
            <a:off x="0" y="549275"/>
            <a:ext cx="91440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AutoShape 4">
            <a:hlinkClick r:id="rId3" action="ppaction://hlinksldjump" highlightClick="1"/>
          </p:cNvPr>
          <p:cNvSpPr>
            <a:spLocks noChangeArrowheads="1"/>
          </p:cNvSpPr>
          <p:nvPr/>
        </p:nvSpPr>
        <p:spPr bwMode="auto">
          <a:xfrm>
            <a:off x="6877050" y="6092825"/>
            <a:ext cx="1546225" cy="576263"/>
          </a:xfrm>
          <a:prstGeom prst="actionButtonBackPrevious">
            <a:avLst/>
          </a:prstGeom>
          <a:solidFill>
            <a:srgbClr val="F9E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b="1"/>
              <a:t>8ra</a:t>
            </a:r>
            <a:endParaRPr lang="es-ES" altLang="es-ES" b="1"/>
          </a:p>
        </p:txBody>
      </p:sp>
      <p:sp>
        <p:nvSpPr>
          <p:cNvPr id="74757" name="Rectangle 5"/>
          <p:cNvSpPr>
            <a:spLocks noChangeArrowheads="1"/>
          </p:cNvSpPr>
          <p:nvPr/>
        </p:nvSpPr>
        <p:spPr bwMode="auto">
          <a:xfrm>
            <a:off x="4787900" y="6237288"/>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16</a:t>
            </a:r>
            <a:endParaRPr lang="es-ES" altLang="es-ES" sz="1400" b="1"/>
          </a:p>
        </p:txBody>
      </p:sp>
    </p:spTree>
    <p:extLst>
      <p:ext uri="{BB962C8B-B14F-4D97-AF65-F5344CB8AC3E}">
        <p14:creationId xmlns:p14="http://schemas.microsoft.com/office/powerpoint/2010/main" val="2976365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7" name="Picture 3"/>
          <p:cNvPicPr>
            <a:picLocks noChangeAspect="1" noChangeArrowheads="1"/>
          </p:cNvPicPr>
          <p:nvPr/>
        </p:nvPicPr>
        <p:blipFill>
          <a:blip r:embed="rId2">
            <a:extLst>
              <a:ext uri="{28A0092B-C50C-407E-A947-70E740481C1C}">
                <a14:useLocalDpi xmlns:a14="http://schemas.microsoft.com/office/drawing/2010/main" val="0"/>
              </a:ext>
            </a:extLst>
          </a:blip>
          <a:srcRect l="8157" t="22182" r="7640" b="13615"/>
          <a:stretch>
            <a:fillRect/>
          </a:stretch>
        </p:blipFill>
        <p:spPr bwMode="auto">
          <a:xfrm>
            <a:off x="0" y="549275"/>
            <a:ext cx="9144000" cy="558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AutoShape 4">
            <a:hlinkClick r:id="rId3" action="ppaction://hlinksldjump" highlightClick="1"/>
          </p:cNvPr>
          <p:cNvSpPr>
            <a:spLocks noChangeArrowheads="1"/>
          </p:cNvSpPr>
          <p:nvPr/>
        </p:nvSpPr>
        <p:spPr bwMode="auto">
          <a:xfrm>
            <a:off x="6877050" y="6092825"/>
            <a:ext cx="1546225" cy="576263"/>
          </a:xfrm>
          <a:prstGeom prst="actionButtonBackPrevious">
            <a:avLst/>
          </a:prstGeom>
          <a:solidFill>
            <a:srgbClr val="F9E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b="1"/>
              <a:t>8ra</a:t>
            </a:r>
            <a:endParaRPr lang="es-ES" altLang="es-ES" b="1"/>
          </a:p>
        </p:txBody>
      </p:sp>
      <p:sp>
        <p:nvSpPr>
          <p:cNvPr id="77829" name="Rectangle 5"/>
          <p:cNvSpPr>
            <a:spLocks noChangeArrowheads="1"/>
          </p:cNvSpPr>
          <p:nvPr/>
        </p:nvSpPr>
        <p:spPr bwMode="auto">
          <a:xfrm>
            <a:off x="4787900" y="6237288"/>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17</a:t>
            </a:r>
            <a:endParaRPr lang="es-ES" altLang="es-ES" sz="1400" b="1"/>
          </a:p>
        </p:txBody>
      </p:sp>
    </p:spTree>
    <p:extLst>
      <p:ext uri="{BB962C8B-B14F-4D97-AF65-F5344CB8AC3E}">
        <p14:creationId xmlns:p14="http://schemas.microsoft.com/office/powerpoint/2010/main" val="1970671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3"/>
          <p:cNvPicPr>
            <a:picLocks noChangeAspect="1" noChangeArrowheads="1"/>
          </p:cNvPicPr>
          <p:nvPr/>
        </p:nvPicPr>
        <p:blipFill>
          <a:blip r:embed="rId2">
            <a:extLst>
              <a:ext uri="{28A0092B-C50C-407E-A947-70E740481C1C}">
                <a14:useLocalDpi xmlns:a14="http://schemas.microsoft.com/office/drawing/2010/main" val="0"/>
              </a:ext>
            </a:extLst>
          </a:blip>
          <a:srcRect l="8969" t="19406" r="9276" b="10440"/>
          <a:stretch>
            <a:fillRect/>
          </a:stretch>
        </p:blipFill>
        <p:spPr bwMode="auto">
          <a:xfrm>
            <a:off x="0" y="549275"/>
            <a:ext cx="8893175"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AutoShape 4">
            <a:hlinkClick r:id="rId3" action="ppaction://hlinksldjump" highlightClick="1"/>
          </p:cNvPr>
          <p:cNvSpPr>
            <a:spLocks noChangeArrowheads="1"/>
          </p:cNvSpPr>
          <p:nvPr/>
        </p:nvSpPr>
        <p:spPr bwMode="auto">
          <a:xfrm>
            <a:off x="6877050" y="6092825"/>
            <a:ext cx="1546225" cy="576263"/>
          </a:xfrm>
          <a:prstGeom prst="actionButtonBackPrevious">
            <a:avLst/>
          </a:prstGeom>
          <a:solidFill>
            <a:srgbClr val="F9E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b="1"/>
              <a:t>9ra</a:t>
            </a:r>
            <a:endParaRPr lang="es-ES" altLang="es-ES" b="1"/>
          </a:p>
        </p:txBody>
      </p:sp>
      <p:sp>
        <p:nvSpPr>
          <p:cNvPr id="76805" name="Rectangle 5"/>
          <p:cNvSpPr>
            <a:spLocks noChangeArrowheads="1"/>
          </p:cNvSpPr>
          <p:nvPr/>
        </p:nvSpPr>
        <p:spPr bwMode="auto">
          <a:xfrm>
            <a:off x="4716463" y="6426200"/>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18</a:t>
            </a:r>
            <a:endParaRPr lang="es-ES" altLang="es-ES" sz="1400" b="1"/>
          </a:p>
        </p:txBody>
      </p:sp>
    </p:spTree>
    <p:extLst>
      <p:ext uri="{BB962C8B-B14F-4D97-AF65-F5344CB8AC3E}">
        <p14:creationId xmlns:p14="http://schemas.microsoft.com/office/powerpoint/2010/main" val="1487640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l="8969" t="19406" r="9276" b="10847"/>
          <a:stretch>
            <a:fillRect/>
          </a:stretch>
        </p:blipFill>
        <p:spPr bwMode="auto">
          <a:xfrm>
            <a:off x="0" y="333375"/>
            <a:ext cx="8964613" cy="612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Rectangle 3"/>
          <p:cNvSpPr>
            <a:spLocks noChangeArrowheads="1"/>
          </p:cNvSpPr>
          <p:nvPr/>
        </p:nvSpPr>
        <p:spPr bwMode="auto">
          <a:xfrm>
            <a:off x="4787900" y="6237288"/>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19</a:t>
            </a:r>
            <a:endParaRPr lang="es-ES" altLang="es-ES" sz="1400" b="1"/>
          </a:p>
        </p:txBody>
      </p:sp>
    </p:spTree>
    <p:extLst>
      <p:ext uri="{BB962C8B-B14F-4D97-AF65-F5344CB8AC3E}">
        <p14:creationId xmlns:p14="http://schemas.microsoft.com/office/powerpoint/2010/main" val="3786166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l="8961" t="19406" r="8458" b="24706"/>
          <a:stretch>
            <a:fillRect/>
          </a:stretch>
        </p:blipFill>
        <p:spPr bwMode="auto">
          <a:xfrm>
            <a:off x="0" y="0"/>
            <a:ext cx="9144000"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Rectangle 3"/>
          <p:cNvSpPr>
            <a:spLocks noChangeArrowheads="1"/>
          </p:cNvSpPr>
          <p:nvPr/>
        </p:nvSpPr>
        <p:spPr bwMode="auto">
          <a:xfrm>
            <a:off x="4787900" y="6237288"/>
            <a:ext cx="431800"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sz="1400" b="1"/>
              <a:t>20</a:t>
            </a:r>
            <a:endParaRPr lang="es-ES" altLang="es-ES" sz="1400" b="1"/>
          </a:p>
        </p:txBody>
      </p:sp>
    </p:spTree>
    <p:extLst>
      <p:ext uri="{BB962C8B-B14F-4D97-AF65-F5344CB8AC3E}">
        <p14:creationId xmlns:p14="http://schemas.microsoft.com/office/powerpoint/2010/main" val="28682164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764705"/>
            <a:ext cx="6264696" cy="4474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547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83568" y="476672"/>
            <a:ext cx="8064896" cy="6001643"/>
          </a:xfrm>
          <a:prstGeom prst="rect">
            <a:avLst/>
          </a:prstGeom>
          <a:noFill/>
        </p:spPr>
        <p:txBody>
          <a:bodyPr wrap="square" rtlCol="0">
            <a:spAutoFit/>
          </a:bodyPr>
          <a:lstStyle/>
          <a:p>
            <a:pPr algn="ctr"/>
            <a:r>
              <a:rPr lang="es-ES" sz="3200" dirty="0">
                <a:solidFill>
                  <a:srgbClr val="7030A0"/>
                </a:solidFill>
              </a:rPr>
              <a:t>ARRETA GOIZTIARRA</a:t>
            </a:r>
            <a:r>
              <a:rPr lang="es-ES" sz="1600" dirty="0">
                <a:solidFill>
                  <a:srgbClr val="7030A0"/>
                </a:solidFill>
              </a:rPr>
              <a:t>, NOIZ ETA NOLA.</a:t>
            </a:r>
          </a:p>
          <a:p>
            <a:pPr algn="ctr"/>
            <a:endParaRPr lang="es-ES" sz="1600" dirty="0">
              <a:solidFill>
                <a:srgbClr val="7030A0"/>
              </a:solidFill>
            </a:endParaRPr>
          </a:p>
          <a:p>
            <a:pPr algn="ctr"/>
            <a:r>
              <a:rPr lang="es-ES" sz="1600" b="1" dirty="0"/>
              <a:t>2,3,4 eta 5 </a:t>
            </a:r>
            <a:r>
              <a:rPr lang="es-ES" sz="1600" b="1" dirty="0" err="1"/>
              <a:t>urtekin</a:t>
            </a:r>
            <a:r>
              <a:rPr lang="es-ES" sz="1600" dirty="0"/>
              <a:t>, </a:t>
            </a:r>
            <a:r>
              <a:rPr lang="es-ES" sz="1600" dirty="0" err="1"/>
              <a:t>ikasle</a:t>
            </a:r>
            <a:r>
              <a:rPr lang="es-ES" sz="1600" dirty="0"/>
              <a:t> </a:t>
            </a:r>
            <a:r>
              <a:rPr lang="es-ES" sz="1600" dirty="0" err="1"/>
              <a:t>guztiei</a:t>
            </a:r>
            <a:r>
              <a:rPr lang="es-ES" sz="1600" dirty="0"/>
              <a:t>. </a:t>
            </a:r>
            <a:r>
              <a:rPr lang="es-ES" sz="1600" dirty="0" err="1"/>
              <a:t>Eskola</a:t>
            </a:r>
            <a:r>
              <a:rPr lang="es-ES" sz="1600" dirty="0"/>
              <a:t> </a:t>
            </a:r>
            <a:r>
              <a:rPr lang="es-ES" sz="1600" dirty="0" err="1"/>
              <a:t>publikoan</a:t>
            </a:r>
            <a:r>
              <a:rPr lang="es-ES" sz="1600" dirty="0"/>
              <a:t> </a:t>
            </a:r>
            <a:r>
              <a:rPr lang="es-ES" sz="1600" b="1" dirty="0" err="1"/>
              <a:t>derrigorrezkoa</a:t>
            </a:r>
            <a:r>
              <a:rPr lang="es-ES" sz="1600" b="1" dirty="0"/>
              <a:t>.</a:t>
            </a:r>
          </a:p>
          <a:p>
            <a:pPr algn="ctr"/>
            <a:endParaRPr lang="es-ES" sz="1600" dirty="0">
              <a:solidFill>
                <a:srgbClr val="7030A0"/>
              </a:solidFill>
            </a:endParaRPr>
          </a:p>
          <a:p>
            <a:pPr algn="ctr">
              <a:buNone/>
            </a:pPr>
            <a:r>
              <a:rPr lang="es-ES" sz="1600" u="sng" dirty="0">
                <a:solidFill>
                  <a:srgbClr val="FF0000"/>
                </a:solidFill>
              </a:rPr>
              <a:t>ALERTA SEINALEAK</a:t>
            </a:r>
            <a:r>
              <a:rPr lang="es-ES" sz="1600" u="sng" dirty="0"/>
              <a:t>: PROZEDURA</a:t>
            </a:r>
          </a:p>
          <a:p>
            <a:pPr algn="ctr">
              <a:buNone/>
            </a:pPr>
            <a:endParaRPr lang="es-ES" sz="1600" u="sng" dirty="0"/>
          </a:p>
          <a:p>
            <a:pPr>
              <a:buNone/>
            </a:pPr>
            <a:r>
              <a:rPr lang="es-ES" sz="1600" dirty="0"/>
              <a:t>1.- Tutora       Familia (</a:t>
            </a:r>
            <a:r>
              <a:rPr lang="es-ES" sz="1600" dirty="0" err="1"/>
              <a:t>kezkak</a:t>
            </a:r>
            <a:r>
              <a:rPr lang="es-ES" sz="1600" dirty="0"/>
              <a:t> </a:t>
            </a:r>
            <a:r>
              <a:rPr lang="es-ES" sz="1600" dirty="0" err="1"/>
              <a:t>partekatu</a:t>
            </a:r>
            <a:r>
              <a:rPr lang="es-ES" sz="1600" dirty="0"/>
              <a:t>, </a:t>
            </a:r>
            <a:r>
              <a:rPr lang="es-ES" sz="1600" dirty="0" err="1"/>
              <a:t>informazioa</a:t>
            </a:r>
            <a:r>
              <a:rPr lang="es-ES" sz="1600" dirty="0"/>
              <a:t> </a:t>
            </a:r>
            <a:r>
              <a:rPr lang="es-ES" sz="1600" dirty="0" err="1"/>
              <a:t>lortu</a:t>
            </a:r>
            <a:r>
              <a:rPr lang="es-ES" sz="1600" dirty="0"/>
              <a:t>)</a:t>
            </a:r>
          </a:p>
          <a:p>
            <a:pPr>
              <a:buNone/>
            </a:pPr>
            <a:endParaRPr lang="es-ES" sz="1600" dirty="0"/>
          </a:p>
          <a:p>
            <a:pPr>
              <a:buNone/>
            </a:pPr>
            <a:r>
              <a:rPr lang="es-ES" sz="1600" dirty="0"/>
              <a:t>2.- </a:t>
            </a:r>
            <a:r>
              <a:rPr lang="es-ES" sz="1600" dirty="0" err="1"/>
              <a:t>Tutorak</a:t>
            </a:r>
            <a:r>
              <a:rPr lang="es-ES" sz="1600" dirty="0"/>
              <a:t> </a:t>
            </a:r>
            <a:r>
              <a:rPr lang="es-ES" sz="1600" dirty="0" err="1"/>
              <a:t>A.G.ko</a:t>
            </a:r>
            <a:r>
              <a:rPr lang="es-ES" sz="1600" dirty="0"/>
              <a:t> </a:t>
            </a:r>
            <a:r>
              <a:rPr lang="es-ES" sz="1600" dirty="0" err="1"/>
              <a:t>behaketa</a:t>
            </a:r>
            <a:r>
              <a:rPr lang="es-ES" sz="1600" dirty="0"/>
              <a:t> </a:t>
            </a:r>
            <a:r>
              <a:rPr lang="es-ES" sz="1600" dirty="0" err="1"/>
              <a:t>eskalak</a:t>
            </a:r>
            <a:r>
              <a:rPr lang="es-ES" sz="1600" dirty="0"/>
              <a:t>. (</a:t>
            </a:r>
            <a:r>
              <a:rPr lang="es-ES" sz="1600" dirty="0" err="1"/>
              <a:t>Aurreratu-bere</a:t>
            </a:r>
            <a:r>
              <a:rPr lang="es-ES" sz="1600" dirty="0"/>
              <a:t> </a:t>
            </a:r>
            <a:r>
              <a:rPr lang="es-ES" sz="1600" dirty="0" err="1"/>
              <a:t>garaian</a:t>
            </a:r>
            <a:r>
              <a:rPr lang="es-ES" sz="1600" dirty="0"/>
              <a:t>)</a:t>
            </a:r>
          </a:p>
          <a:p>
            <a:pPr>
              <a:buNone/>
            </a:pPr>
            <a:endParaRPr lang="es-ES" sz="1600" dirty="0"/>
          </a:p>
          <a:p>
            <a:pPr>
              <a:buNone/>
            </a:pPr>
            <a:r>
              <a:rPr lang="es-ES" sz="1600" dirty="0"/>
              <a:t>3.- </a:t>
            </a:r>
            <a:r>
              <a:rPr lang="es-ES" sz="1600" dirty="0" err="1"/>
              <a:t>Berriz</a:t>
            </a:r>
            <a:r>
              <a:rPr lang="es-ES" sz="1600" dirty="0"/>
              <a:t> tutora       Familia (</a:t>
            </a:r>
            <a:r>
              <a:rPr lang="es-ES" sz="1600" dirty="0" err="1"/>
              <a:t>emaitzak</a:t>
            </a:r>
            <a:r>
              <a:rPr lang="es-ES" sz="1600" dirty="0"/>
              <a:t>)</a:t>
            </a:r>
          </a:p>
          <a:p>
            <a:pPr>
              <a:buNone/>
            </a:pPr>
            <a:endParaRPr lang="es-ES" sz="1600" dirty="0"/>
          </a:p>
          <a:p>
            <a:pPr>
              <a:buNone/>
            </a:pPr>
            <a:r>
              <a:rPr lang="es-ES" sz="1600" dirty="0"/>
              <a:t>4.- </a:t>
            </a:r>
            <a:r>
              <a:rPr lang="es-ES" sz="1600" dirty="0" err="1"/>
              <a:t>Tutorak</a:t>
            </a:r>
            <a:r>
              <a:rPr lang="es-ES" sz="1600" dirty="0"/>
              <a:t> </a:t>
            </a:r>
            <a:r>
              <a:rPr lang="es-ES" sz="1600" dirty="0" err="1"/>
              <a:t>eskuhartze</a:t>
            </a:r>
            <a:r>
              <a:rPr lang="es-ES" sz="1600" dirty="0"/>
              <a:t> plana </a:t>
            </a:r>
            <a:r>
              <a:rPr lang="es-ES" sz="1600" dirty="0" err="1"/>
              <a:t>diseinatu</a:t>
            </a:r>
            <a:r>
              <a:rPr lang="es-ES" sz="1600" dirty="0"/>
              <a:t> </a:t>
            </a:r>
            <a:r>
              <a:rPr lang="es-ES" sz="1600" dirty="0" err="1"/>
              <a:t>familiarekin</a:t>
            </a:r>
            <a:r>
              <a:rPr lang="es-ES" sz="1600" dirty="0"/>
              <a:t> batera. </a:t>
            </a:r>
            <a:r>
              <a:rPr lang="es-ES" sz="1600" dirty="0" err="1"/>
              <a:t>Hilabete</a:t>
            </a:r>
            <a:r>
              <a:rPr lang="es-ES" sz="1600" dirty="0"/>
              <a:t> 1-2 </a:t>
            </a:r>
            <a:r>
              <a:rPr lang="es-ES" sz="1600" dirty="0" err="1"/>
              <a:t>ondoren</a:t>
            </a:r>
            <a:r>
              <a:rPr lang="es-ES" sz="1600" dirty="0"/>
              <a:t> </a:t>
            </a:r>
            <a:r>
              <a:rPr lang="es-ES" sz="1600" dirty="0" err="1"/>
              <a:t>ebaluatu</a:t>
            </a:r>
            <a:r>
              <a:rPr lang="es-ES" sz="1600" dirty="0"/>
              <a:t>. Ez </a:t>
            </a:r>
            <a:r>
              <a:rPr lang="es-ES" sz="1600" dirty="0" err="1"/>
              <a:t>badago</a:t>
            </a:r>
            <a:r>
              <a:rPr lang="es-ES" sz="1600" dirty="0"/>
              <a:t> </a:t>
            </a:r>
            <a:r>
              <a:rPr lang="es-ES" sz="1600" dirty="0" err="1"/>
              <a:t>hobekuntzarik</a:t>
            </a:r>
            <a:r>
              <a:rPr lang="es-ES" sz="1600" dirty="0"/>
              <a:t>…</a:t>
            </a:r>
          </a:p>
          <a:p>
            <a:pPr>
              <a:buNone/>
            </a:pPr>
            <a:endParaRPr lang="es-ES" sz="1600" dirty="0"/>
          </a:p>
          <a:p>
            <a:pPr>
              <a:buNone/>
            </a:pPr>
            <a:r>
              <a:rPr lang="es-ES" sz="1600" dirty="0"/>
              <a:t>5.- </a:t>
            </a:r>
            <a:r>
              <a:rPr lang="es-ES" sz="1600" dirty="0" err="1"/>
              <a:t>Kontsultoreari</a:t>
            </a:r>
            <a:r>
              <a:rPr lang="es-ES" sz="1600" dirty="0"/>
              <a:t> </a:t>
            </a:r>
            <a:r>
              <a:rPr lang="es-ES" sz="1600" dirty="0" err="1"/>
              <a:t>laguntza</a:t>
            </a:r>
            <a:r>
              <a:rPr lang="es-ES" sz="1600" dirty="0"/>
              <a:t>. </a:t>
            </a:r>
            <a:r>
              <a:rPr lang="es-ES" sz="1600" dirty="0" err="1"/>
              <a:t>Balorazio</a:t>
            </a:r>
            <a:r>
              <a:rPr lang="es-ES" sz="1600" dirty="0"/>
              <a:t> </a:t>
            </a:r>
            <a:r>
              <a:rPr lang="es-ES" sz="1600" dirty="0" err="1"/>
              <a:t>pedagogikoa</a:t>
            </a:r>
            <a:r>
              <a:rPr lang="es-ES" sz="1600" dirty="0"/>
              <a:t>.  2. plana </a:t>
            </a:r>
            <a:r>
              <a:rPr lang="es-ES" sz="1600" dirty="0" err="1"/>
              <a:t>zehatzagoa</a:t>
            </a:r>
            <a:r>
              <a:rPr lang="es-ES" sz="1600" dirty="0"/>
              <a:t> </a:t>
            </a:r>
            <a:r>
              <a:rPr lang="es-ES" sz="1600" dirty="0" err="1"/>
              <a:t>martxan</a:t>
            </a:r>
            <a:r>
              <a:rPr lang="es-ES" sz="1600" dirty="0"/>
              <a:t>.  </a:t>
            </a:r>
            <a:r>
              <a:rPr lang="es-ES" sz="1600" dirty="0" err="1"/>
              <a:t>Ebaluatu</a:t>
            </a:r>
            <a:r>
              <a:rPr lang="es-ES" sz="1600" dirty="0"/>
              <a:t>.</a:t>
            </a:r>
          </a:p>
          <a:p>
            <a:pPr>
              <a:buNone/>
            </a:pPr>
            <a:endParaRPr lang="es-ES" sz="1600" dirty="0"/>
          </a:p>
          <a:p>
            <a:pPr>
              <a:buNone/>
            </a:pPr>
            <a:r>
              <a:rPr lang="es-ES" sz="1600" dirty="0"/>
              <a:t>6.- A.G. </a:t>
            </a:r>
            <a:r>
              <a:rPr lang="es-ES" sz="1600" dirty="0" err="1"/>
              <a:t>Detekzio</a:t>
            </a:r>
            <a:r>
              <a:rPr lang="es-ES" sz="1600" dirty="0"/>
              <a:t> </a:t>
            </a:r>
            <a:r>
              <a:rPr lang="es-ES" sz="1600" dirty="0" err="1"/>
              <a:t>espezifikoa</a:t>
            </a:r>
            <a:r>
              <a:rPr lang="es-ES" sz="1600" dirty="0"/>
              <a:t> (</a:t>
            </a:r>
            <a:r>
              <a:rPr lang="es-ES" sz="1600" dirty="0" err="1"/>
              <a:t>gure</a:t>
            </a:r>
            <a:r>
              <a:rPr lang="es-ES" sz="1600" dirty="0"/>
              <a:t> </a:t>
            </a:r>
            <a:r>
              <a:rPr lang="es-ES" sz="1600" dirty="0" err="1"/>
              <a:t>interbentzioa</a:t>
            </a:r>
            <a:r>
              <a:rPr lang="es-ES" sz="1600" dirty="0"/>
              <a:t>, froga </a:t>
            </a:r>
            <a:r>
              <a:rPr lang="es-ES" sz="1600" dirty="0" err="1"/>
              <a:t>egokia</a:t>
            </a:r>
            <a:r>
              <a:rPr lang="es-ES" sz="1600" dirty="0"/>
              <a:t>)</a:t>
            </a:r>
          </a:p>
          <a:p>
            <a:pPr>
              <a:buNone/>
            </a:pPr>
            <a:endParaRPr lang="es-ES" sz="1600" dirty="0"/>
          </a:p>
          <a:p>
            <a:pPr>
              <a:buNone/>
            </a:pPr>
            <a:r>
              <a:rPr lang="es-ES" sz="1600" dirty="0"/>
              <a:t>7.- </a:t>
            </a:r>
            <a:r>
              <a:rPr lang="es-ES" sz="1600" dirty="0" err="1"/>
              <a:t>A.G.Deribatu</a:t>
            </a:r>
            <a:r>
              <a:rPr lang="es-ES" sz="1600" dirty="0"/>
              <a:t> ala </a:t>
            </a:r>
            <a:r>
              <a:rPr lang="es-ES" sz="1600" dirty="0" err="1"/>
              <a:t>ez</a:t>
            </a:r>
            <a:r>
              <a:rPr lang="es-ES" sz="1600" dirty="0"/>
              <a:t> </a:t>
            </a:r>
            <a:r>
              <a:rPr lang="es-ES" sz="1600" dirty="0" err="1"/>
              <a:t>erabaki</a:t>
            </a:r>
            <a:r>
              <a:rPr lang="es-ES" sz="1600" dirty="0"/>
              <a:t>. </a:t>
            </a:r>
            <a:r>
              <a:rPr lang="es-ES" sz="1600" dirty="0" err="1"/>
              <a:t>Beharrezkoa</a:t>
            </a:r>
            <a:r>
              <a:rPr lang="es-ES" sz="1600" dirty="0"/>
              <a:t> </a:t>
            </a:r>
            <a:r>
              <a:rPr lang="es-ES" sz="1600" dirty="0" err="1"/>
              <a:t>bada</a:t>
            </a:r>
            <a:r>
              <a:rPr lang="es-ES" sz="1600" dirty="0"/>
              <a:t>, </a:t>
            </a:r>
            <a:r>
              <a:rPr lang="es-ES" sz="1600" dirty="0" err="1"/>
              <a:t>gure</a:t>
            </a:r>
            <a:r>
              <a:rPr lang="es-ES" sz="1600" dirty="0"/>
              <a:t> </a:t>
            </a:r>
            <a:r>
              <a:rPr lang="es-ES" sz="1600" dirty="0" err="1"/>
              <a:t>balorazioa</a:t>
            </a:r>
            <a:r>
              <a:rPr lang="es-ES" sz="1600" dirty="0"/>
              <a:t>. (</a:t>
            </a:r>
            <a:r>
              <a:rPr lang="es-ES" sz="1600" dirty="0" err="1"/>
              <a:t>Orientabideak</a:t>
            </a:r>
            <a:r>
              <a:rPr lang="es-ES" sz="1600" dirty="0"/>
              <a:t>)</a:t>
            </a:r>
          </a:p>
          <a:p>
            <a:pPr>
              <a:buNone/>
            </a:pPr>
            <a:endParaRPr lang="es-ES" sz="1600" dirty="0"/>
          </a:p>
          <a:p>
            <a:pPr>
              <a:buNone/>
            </a:pPr>
            <a:r>
              <a:rPr lang="es-ES" sz="1600" dirty="0"/>
              <a:t>8.- </a:t>
            </a:r>
            <a:r>
              <a:rPr lang="es-ES" sz="1600" dirty="0" err="1"/>
              <a:t>Deribazio</a:t>
            </a:r>
            <a:r>
              <a:rPr lang="es-ES" sz="1600" dirty="0"/>
              <a:t> </a:t>
            </a:r>
            <a:r>
              <a:rPr lang="es-ES" sz="1600" dirty="0" err="1"/>
              <a:t>txostena</a:t>
            </a:r>
            <a:r>
              <a:rPr lang="es-ES" sz="1600" dirty="0"/>
              <a:t> </a:t>
            </a:r>
            <a:r>
              <a:rPr lang="es-ES" sz="1600" dirty="0" err="1"/>
              <a:t>familiari</a:t>
            </a:r>
            <a:r>
              <a:rPr lang="es-ES" sz="1600" dirty="0"/>
              <a:t> </a:t>
            </a:r>
            <a:r>
              <a:rPr lang="es-ES" sz="1600" dirty="0" err="1"/>
              <a:t>ematerakoan</a:t>
            </a:r>
            <a:r>
              <a:rPr lang="es-ES" sz="1600" dirty="0"/>
              <a:t> </a:t>
            </a:r>
            <a:r>
              <a:rPr lang="es-ES" sz="1600" dirty="0" err="1"/>
              <a:t>ondo</a:t>
            </a:r>
            <a:r>
              <a:rPr lang="es-ES" sz="1600" dirty="0"/>
              <a:t> </a:t>
            </a:r>
            <a:r>
              <a:rPr lang="es-ES" sz="1600" dirty="0" err="1"/>
              <a:t>azaldu</a:t>
            </a:r>
            <a:r>
              <a:rPr lang="es-ES" sz="1600" dirty="0"/>
              <a:t> </a:t>
            </a:r>
            <a:r>
              <a:rPr lang="es-ES" sz="1600" dirty="0" err="1"/>
              <a:t>bertako</a:t>
            </a:r>
            <a:r>
              <a:rPr lang="es-ES" sz="1600" dirty="0"/>
              <a:t> </a:t>
            </a:r>
            <a:r>
              <a:rPr lang="es-ES" sz="1600" dirty="0" err="1"/>
              <a:t>informazioa</a:t>
            </a:r>
            <a:r>
              <a:rPr lang="es-ES" sz="1600" dirty="0"/>
              <a:t>.</a:t>
            </a:r>
          </a:p>
          <a:p>
            <a:endParaRPr lang="es-ES" sz="1600" dirty="0"/>
          </a:p>
        </p:txBody>
      </p:sp>
      <p:cxnSp>
        <p:nvCxnSpPr>
          <p:cNvPr id="4" name="3 Conector recto de flecha"/>
          <p:cNvCxnSpPr/>
          <p:nvPr/>
        </p:nvCxnSpPr>
        <p:spPr>
          <a:xfrm>
            <a:off x="1619672" y="2348880"/>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5 Conector recto de flecha"/>
          <p:cNvCxnSpPr/>
          <p:nvPr/>
        </p:nvCxnSpPr>
        <p:spPr>
          <a:xfrm>
            <a:off x="2195736" y="3356992"/>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493958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4DB32801-28C0-48B0-8C1D-A9A58613615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TM10001115[[fn=Paquete]]</Template>
  <TotalTime>232</TotalTime>
  <Words>633</Words>
  <Application>Microsoft Office PowerPoint</Application>
  <PresentationFormat>Presentación en pantalla (4:3)</PresentationFormat>
  <Paragraphs>241</Paragraphs>
  <Slides>22</Slides>
  <Notes>1</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Parcel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Eli Trevijano</dc:creator>
  <cp:lastModifiedBy>Eli Trevijano</cp:lastModifiedBy>
  <cp:revision>27</cp:revision>
  <dcterms:created xsi:type="dcterms:W3CDTF">2019-09-23T07:34:50Z</dcterms:created>
  <dcterms:modified xsi:type="dcterms:W3CDTF">2019-09-24T07:17:28Z</dcterms:modified>
</cp:coreProperties>
</file>